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sldIdLst>
    <p:sldId id="584" r:id="rId2"/>
    <p:sldId id="658" r:id="rId3"/>
    <p:sldId id="642" r:id="rId4"/>
    <p:sldId id="659" r:id="rId5"/>
    <p:sldId id="660" r:id="rId6"/>
    <p:sldId id="661" r:id="rId7"/>
    <p:sldId id="663" r:id="rId8"/>
    <p:sldId id="662" r:id="rId9"/>
    <p:sldId id="664" r:id="rId10"/>
    <p:sldId id="665" r:id="rId11"/>
    <p:sldId id="666" r:id="rId12"/>
    <p:sldId id="667" r:id="rId13"/>
    <p:sldId id="669" r:id="rId14"/>
    <p:sldId id="670" r:id="rId15"/>
    <p:sldId id="671" r:id="rId16"/>
    <p:sldId id="672" r:id="rId17"/>
    <p:sldId id="674" r:id="rId18"/>
    <p:sldId id="673" r:id="rId19"/>
    <p:sldId id="668" r:id="rId20"/>
    <p:sldId id="675" r:id="rId21"/>
    <p:sldId id="678" r:id="rId22"/>
    <p:sldId id="679" r:id="rId23"/>
    <p:sldId id="677" r:id="rId24"/>
    <p:sldId id="681" r:id="rId25"/>
    <p:sldId id="680" r:id="rId26"/>
    <p:sldId id="647" r:id="rId27"/>
    <p:sldId id="683" r:id="rId28"/>
    <p:sldId id="682" r:id="rId29"/>
    <p:sldId id="684" r:id="rId30"/>
    <p:sldId id="685" r:id="rId31"/>
    <p:sldId id="686" r:id="rId32"/>
    <p:sldId id="688" r:id="rId33"/>
    <p:sldId id="609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90" autoAdjust="0"/>
    <p:restoredTop sz="92866" autoAdjust="0"/>
  </p:normalViewPr>
  <p:slideViewPr>
    <p:cSldViewPr>
      <p:cViewPr>
        <p:scale>
          <a:sx n="100" d="100"/>
          <a:sy n="100" d="100"/>
        </p:scale>
        <p:origin x="-194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EE721-EA5D-4139-A14D-882A9F8B3D9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A2ACA6-9665-4C14-B7B1-43C44C7D0312}">
      <dgm:prSet phldrT="[Текст]"/>
      <dgm:spPr/>
      <dgm:t>
        <a:bodyPr/>
        <a:lstStyle/>
        <a:p>
          <a:r>
            <a:rPr lang="ru-RU" dirty="0" smtClean="0"/>
            <a:t>Движок</a:t>
          </a:r>
          <a:endParaRPr lang="ru-RU" dirty="0"/>
        </a:p>
      </dgm:t>
    </dgm:pt>
    <dgm:pt modelId="{F6D5AD29-94C6-42B9-9F14-67F772D61575}" type="parTrans" cxnId="{0C3088EC-97BA-47F2-83B2-53197D60D69F}">
      <dgm:prSet/>
      <dgm:spPr/>
      <dgm:t>
        <a:bodyPr/>
        <a:lstStyle/>
        <a:p>
          <a:endParaRPr lang="ru-RU"/>
        </a:p>
      </dgm:t>
    </dgm:pt>
    <dgm:pt modelId="{2930015A-50C9-46B3-ADA3-B69C7CFE1A92}" type="sibTrans" cxnId="{0C3088EC-97BA-47F2-83B2-53197D60D69F}">
      <dgm:prSet/>
      <dgm:spPr/>
      <dgm:t>
        <a:bodyPr/>
        <a:lstStyle/>
        <a:p>
          <a:endParaRPr lang="ru-RU"/>
        </a:p>
      </dgm:t>
    </dgm:pt>
    <dgm:pt modelId="{50CBD239-EE3C-4043-B93E-EDE6C59C80F6}">
      <dgm:prSet phldrT="[Текст]"/>
      <dgm:spPr/>
      <dgm:t>
        <a:bodyPr/>
        <a:lstStyle/>
        <a:p>
          <a:r>
            <a:rPr lang="ru-RU" dirty="0" smtClean="0"/>
            <a:t>Менеджеры</a:t>
          </a:r>
          <a:endParaRPr lang="ru-RU" dirty="0"/>
        </a:p>
      </dgm:t>
    </dgm:pt>
    <dgm:pt modelId="{D4CE3432-23D9-48FC-A369-801F3886C03E}" type="parTrans" cxnId="{10523C25-A4E7-4D3A-B7F3-A6A02EFDA036}">
      <dgm:prSet/>
      <dgm:spPr/>
      <dgm:t>
        <a:bodyPr/>
        <a:lstStyle/>
        <a:p>
          <a:endParaRPr lang="ru-RU"/>
        </a:p>
      </dgm:t>
    </dgm:pt>
    <dgm:pt modelId="{0479597D-3D65-49CB-8D07-9E0DA6B2C8C4}" type="sibTrans" cxnId="{10523C25-A4E7-4D3A-B7F3-A6A02EFDA036}">
      <dgm:prSet/>
      <dgm:spPr/>
      <dgm:t>
        <a:bodyPr/>
        <a:lstStyle/>
        <a:p>
          <a:endParaRPr lang="ru-RU"/>
        </a:p>
      </dgm:t>
    </dgm:pt>
    <dgm:pt modelId="{D5EBC494-07E8-4445-BD8C-C1A59AEE4474}">
      <dgm:prSet phldrT="[Текст]"/>
      <dgm:spPr/>
      <dgm:t>
        <a:bodyPr/>
        <a:lstStyle/>
        <a:p>
          <a:r>
            <a:rPr lang="ru-RU" dirty="0" smtClean="0"/>
            <a:t>Рендер</a:t>
          </a:r>
          <a:endParaRPr lang="ru-RU" dirty="0"/>
        </a:p>
      </dgm:t>
    </dgm:pt>
    <dgm:pt modelId="{DF287EFF-3097-4FDD-A4F4-53E626BD5690}" type="parTrans" cxnId="{F1E4F2E8-EB8E-4C78-8EB9-D7AB9CBFB789}">
      <dgm:prSet/>
      <dgm:spPr/>
      <dgm:t>
        <a:bodyPr/>
        <a:lstStyle/>
        <a:p>
          <a:endParaRPr lang="ru-RU"/>
        </a:p>
      </dgm:t>
    </dgm:pt>
    <dgm:pt modelId="{238E9785-27D7-406A-9CD0-074480CF3C03}" type="sibTrans" cxnId="{F1E4F2E8-EB8E-4C78-8EB9-D7AB9CBFB789}">
      <dgm:prSet/>
      <dgm:spPr/>
      <dgm:t>
        <a:bodyPr/>
        <a:lstStyle/>
        <a:p>
          <a:endParaRPr lang="ru-RU"/>
        </a:p>
      </dgm:t>
    </dgm:pt>
    <dgm:pt modelId="{E86D7559-99CD-4FA8-8C3F-6D6B1867EBBC}">
      <dgm:prSet phldrT="[Текст]"/>
      <dgm:spPr/>
      <dgm:t>
        <a:bodyPr/>
        <a:lstStyle/>
        <a:p>
          <a:r>
            <a:rPr lang="ru-RU" dirty="0" smtClean="0"/>
            <a:t>Физика</a:t>
          </a:r>
          <a:endParaRPr lang="ru-RU" dirty="0"/>
        </a:p>
      </dgm:t>
    </dgm:pt>
    <dgm:pt modelId="{3B37831D-488D-4217-A330-6028D4396705}" type="parTrans" cxnId="{766B796D-6E98-4F54-BA7F-D24A896B8DE4}">
      <dgm:prSet/>
      <dgm:spPr/>
      <dgm:t>
        <a:bodyPr/>
        <a:lstStyle/>
        <a:p>
          <a:endParaRPr lang="ru-RU"/>
        </a:p>
      </dgm:t>
    </dgm:pt>
    <dgm:pt modelId="{49663ADE-C6A8-4E32-801B-E214F5430EF4}" type="sibTrans" cxnId="{766B796D-6E98-4F54-BA7F-D24A896B8DE4}">
      <dgm:prSet/>
      <dgm:spPr/>
      <dgm:t>
        <a:bodyPr/>
        <a:lstStyle/>
        <a:p>
          <a:endParaRPr lang="ru-RU"/>
        </a:p>
      </dgm:t>
    </dgm:pt>
    <dgm:pt modelId="{7BC9D7AC-CE1E-4CA3-9661-3FF5ABE7E853}">
      <dgm:prSet phldrT="[Текст]"/>
      <dgm:spPr/>
      <dgm:t>
        <a:bodyPr/>
        <a:lstStyle/>
        <a:p>
          <a:r>
            <a:rPr lang="ru-RU" dirty="0" smtClean="0"/>
            <a:t>Модели</a:t>
          </a:r>
          <a:endParaRPr lang="ru-RU" dirty="0"/>
        </a:p>
      </dgm:t>
    </dgm:pt>
    <dgm:pt modelId="{C3C5C794-2FB0-4880-A04D-5468F1BC7057}" type="parTrans" cxnId="{DB0BB779-4CCA-4268-ACE6-7C7FEB2E26B1}">
      <dgm:prSet/>
      <dgm:spPr/>
      <dgm:t>
        <a:bodyPr/>
        <a:lstStyle/>
        <a:p>
          <a:endParaRPr lang="ru-RU"/>
        </a:p>
      </dgm:t>
    </dgm:pt>
    <dgm:pt modelId="{628EC673-B48B-4737-9AF8-E418A0DEBF73}" type="sibTrans" cxnId="{DB0BB779-4CCA-4268-ACE6-7C7FEB2E26B1}">
      <dgm:prSet/>
      <dgm:spPr/>
      <dgm:t>
        <a:bodyPr/>
        <a:lstStyle/>
        <a:p>
          <a:endParaRPr lang="ru-RU"/>
        </a:p>
      </dgm:t>
    </dgm:pt>
    <dgm:pt modelId="{F290EA69-C0AD-4C0F-8937-6FDAFAC0875B}">
      <dgm:prSet phldrT="[Текст]"/>
      <dgm:spPr/>
      <dgm:t>
        <a:bodyPr/>
        <a:lstStyle/>
        <a:p>
          <a:r>
            <a:rPr lang="ru-RU" dirty="0" smtClean="0"/>
            <a:t>Анимации</a:t>
          </a:r>
          <a:endParaRPr lang="ru-RU" dirty="0"/>
        </a:p>
      </dgm:t>
    </dgm:pt>
    <dgm:pt modelId="{B79C5455-DB87-4F98-BF30-2BB7916A55AE}" type="parTrans" cxnId="{9EAC709F-79D3-43B7-84A5-EC60A672D4F7}">
      <dgm:prSet/>
      <dgm:spPr/>
      <dgm:t>
        <a:bodyPr/>
        <a:lstStyle/>
        <a:p>
          <a:endParaRPr lang="ru-RU"/>
        </a:p>
      </dgm:t>
    </dgm:pt>
    <dgm:pt modelId="{EC1A3F1B-CED2-438E-9B00-269CE018C6C5}" type="sibTrans" cxnId="{9EAC709F-79D3-43B7-84A5-EC60A672D4F7}">
      <dgm:prSet/>
      <dgm:spPr/>
      <dgm:t>
        <a:bodyPr/>
        <a:lstStyle/>
        <a:p>
          <a:endParaRPr lang="ru-RU"/>
        </a:p>
      </dgm:t>
    </dgm:pt>
    <dgm:pt modelId="{D8E3EEA7-DF5D-40C3-BF66-200111037990}">
      <dgm:prSet phldrT="[Текст]"/>
      <dgm:spPr/>
      <dgm:t>
        <a:bodyPr/>
        <a:lstStyle/>
        <a:p>
          <a:r>
            <a:rPr lang="ru-RU" dirty="0" smtClean="0"/>
            <a:t>Проходы</a:t>
          </a:r>
          <a:endParaRPr lang="ru-RU" dirty="0"/>
        </a:p>
      </dgm:t>
    </dgm:pt>
    <dgm:pt modelId="{DB6E83B2-A499-4F93-8A13-1471BEE3C3E9}" type="parTrans" cxnId="{B4D1C098-AEDD-4C01-A314-94E7531CEAF2}">
      <dgm:prSet/>
      <dgm:spPr/>
      <dgm:t>
        <a:bodyPr/>
        <a:lstStyle/>
        <a:p>
          <a:endParaRPr lang="ru-RU"/>
        </a:p>
      </dgm:t>
    </dgm:pt>
    <dgm:pt modelId="{F8422AF6-EDA1-4B00-8448-6B636B941DA6}" type="sibTrans" cxnId="{B4D1C098-AEDD-4C01-A314-94E7531CEAF2}">
      <dgm:prSet/>
      <dgm:spPr/>
      <dgm:t>
        <a:bodyPr/>
        <a:lstStyle/>
        <a:p>
          <a:endParaRPr lang="ru-RU"/>
        </a:p>
      </dgm:t>
    </dgm:pt>
    <dgm:pt modelId="{62EB2D40-B948-4FD5-881F-84F5BC9095F6}">
      <dgm:prSet phldrT="[Текст]"/>
      <dgm:spPr/>
      <dgm:t>
        <a:bodyPr/>
        <a:lstStyle/>
        <a:p>
          <a:r>
            <a:rPr lang="ru-RU" dirty="0" smtClean="0"/>
            <a:t>Подсистемы</a:t>
          </a:r>
          <a:endParaRPr lang="ru-RU" dirty="0"/>
        </a:p>
      </dgm:t>
    </dgm:pt>
    <dgm:pt modelId="{33073145-3CA1-461B-9F8E-083D0CC4C0B8}" type="parTrans" cxnId="{1FB5D28E-E022-418B-A8EB-637DF57BFC27}">
      <dgm:prSet/>
      <dgm:spPr/>
      <dgm:t>
        <a:bodyPr/>
        <a:lstStyle/>
        <a:p>
          <a:endParaRPr lang="ru-RU"/>
        </a:p>
      </dgm:t>
    </dgm:pt>
    <dgm:pt modelId="{0D2E03BC-A8E1-4B3F-BD5B-16E0CBC8DB16}" type="sibTrans" cxnId="{1FB5D28E-E022-418B-A8EB-637DF57BFC27}">
      <dgm:prSet/>
      <dgm:spPr/>
      <dgm:t>
        <a:bodyPr/>
        <a:lstStyle/>
        <a:p>
          <a:endParaRPr lang="ru-RU"/>
        </a:p>
      </dgm:t>
    </dgm:pt>
    <dgm:pt modelId="{2782E75A-A8B1-4858-9AA8-76E0E1FF77A9}" type="pres">
      <dgm:prSet presAssocID="{511EE721-EA5D-4139-A14D-882A9F8B3D9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0050A5-EC8F-40C3-ABE3-F2C4B0BA8D28}" type="pres">
      <dgm:prSet presAssocID="{D8A2ACA6-9665-4C14-B7B1-43C44C7D0312}" presName="root1" presStyleCnt="0"/>
      <dgm:spPr/>
    </dgm:pt>
    <dgm:pt modelId="{ECE5739D-DC5C-4732-9041-9959FD96A1FA}" type="pres">
      <dgm:prSet presAssocID="{D8A2ACA6-9665-4C14-B7B1-43C44C7D0312}" presName="LevelOneTextNode" presStyleLbl="node0" presStyleIdx="0" presStyleCnt="1">
        <dgm:presLayoutVars>
          <dgm:chPref val="3"/>
        </dgm:presLayoutVars>
      </dgm:prSet>
      <dgm:spPr/>
    </dgm:pt>
    <dgm:pt modelId="{BE753976-313B-412C-8247-46F5C0E584F0}" type="pres">
      <dgm:prSet presAssocID="{D8A2ACA6-9665-4C14-B7B1-43C44C7D0312}" presName="level2hierChild" presStyleCnt="0"/>
      <dgm:spPr/>
    </dgm:pt>
    <dgm:pt modelId="{25EAE68F-1C65-49A9-8AAD-14082D3F447E}" type="pres">
      <dgm:prSet presAssocID="{D4CE3432-23D9-48FC-A369-801F3886C03E}" presName="conn2-1" presStyleLbl="parChTrans1D2" presStyleIdx="0" presStyleCnt="2"/>
      <dgm:spPr/>
    </dgm:pt>
    <dgm:pt modelId="{DCF2EB29-54F9-4CBF-A3B8-1D2ADF9B7064}" type="pres">
      <dgm:prSet presAssocID="{D4CE3432-23D9-48FC-A369-801F3886C03E}" presName="connTx" presStyleLbl="parChTrans1D2" presStyleIdx="0" presStyleCnt="2"/>
      <dgm:spPr/>
    </dgm:pt>
    <dgm:pt modelId="{6BC4A0B2-5265-4FAC-9246-5577296134AA}" type="pres">
      <dgm:prSet presAssocID="{50CBD239-EE3C-4043-B93E-EDE6C59C80F6}" presName="root2" presStyleCnt="0"/>
      <dgm:spPr/>
    </dgm:pt>
    <dgm:pt modelId="{9C9917BD-A746-4AF7-A307-0F366CDAF721}" type="pres">
      <dgm:prSet presAssocID="{50CBD239-EE3C-4043-B93E-EDE6C59C80F6}" presName="LevelTwoTextNode" presStyleLbl="node2" presStyleIdx="0" presStyleCnt="2">
        <dgm:presLayoutVars>
          <dgm:chPref val="3"/>
        </dgm:presLayoutVars>
      </dgm:prSet>
      <dgm:spPr/>
    </dgm:pt>
    <dgm:pt modelId="{A1DF2A76-FD1A-4E16-BA4D-D9BA167BF488}" type="pres">
      <dgm:prSet presAssocID="{50CBD239-EE3C-4043-B93E-EDE6C59C80F6}" presName="level3hierChild" presStyleCnt="0"/>
      <dgm:spPr/>
    </dgm:pt>
    <dgm:pt modelId="{43A89A4F-8ABF-49F6-843C-9988064D2841}" type="pres">
      <dgm:prSet presAssocID="{3B37831D-488D-4217-A330-6028D4396705}" presName="conn2-1" presStyleLbl="parChTrans1D3" presStyleIdx="0" presStyleCnt="5"/>
      <dgm:spPr/>
    </dgm:pt>
    <dgm:pt modelId="{7D2BB46A-51F6-40A2-9A3A-B8BE4465E096}" type="pres">
      <dgm:prSet presAssocID="{3B37831D-488D-4217-A330-6028D4396705}" presName="connTx" presStyleLbl="parChTrans1D3" presStyleIdx="0" presStyleCnt="5"/>
      <dgm:spPr/>
    </dgm:pt>
    <dgm:pt modelId="{4B034870-3B55-47F5-BB68-190B1917C681}" type="pres">
      <dgm:prSet presAssocID="{E86D7559-99CD-4FA8-8C3F-6D6B1867EBBC}" presName="root2" presStyleCnt="0"/>
      <dgm:spPr/>
    </dgm:pt>
    <dgm:pt modelId="{699B414E-0B80-4ED1-BA7B-6505030EF101}" type="pres">
      <dgm:prSet presAssocID="{E86D7559-99CD-4FA8-8C3F-6D6B1867EBBC}" presName="LevelTwoTextNode" presStyleLbl="node3" presStyleIdx="0" presStyleCnt="5">
        <dgm:presLayoutVars>
          <dgm:chPref val="3"/>
        </dgm:presLayoutVars>
      </dgm:prSet>
      <dgm:spPr/>
    </dgm:pt>
    <dgm:pt modelId="{4C382613-1368-4C65-93A5-C953E89B4F2D}" type="pres">
      <dgm:prSet presAssocID="{E86D7559-99CD-4FA8-8C3F-6D6B1867EBBC}" presName="level3hierChild" presStyleCnt="0"/>
      <dgm:spPr/>
    </dgm:pt>
    <dgm:pt modelId="{1119A06C-6AE2-4109-A9C7-9FB310F3DCB7}" type="pres">
      <dgm:prSet presAssocID="{C3C5C794-2FB0-4880-A04D-5468F1BC7057}" presName="conn2-1" presStyleLbl="parChTrans1D3" presStyleIdx="1" presStyleCnt="5"/>
      <dgm:spPr/>
    </dgm:pt>
    <dgm:pt modelId="{9845E424-B646-45A2-BB82-4E80C6F6684D}" type="pres">
      <dgm:prSet presAssocID="{C3C5C794-2FB0-4880-A04D-5468F1BC7057}" presName="connTx" presStyleLbl="parChTrans1D3" presStyleIdx="1" presStyleCnt="5"/>
      <dgm:spPr/>
    </dgm:pt>
    <dgm:pt modelId="{255F8190-3026-4B73-877B-1092B26BFF5D}" type="pres">
      <dgm:prSet presAssocID="{7BC9D7AC-CE1E-4CA3-9661-3FF5ABE7E853}" presName="root2" presStyleCnt="0"/>
      <dgm:spPr/>
    </dgm:pt>
    <dgm:pt modelId="{FB65EC69-488A-4860-845F-EEBA4B956982}" type="pres">
      <dgm:prSet presAssocID="{7BC9D7AC-CE1E-4CA3-9661-3FF5ABE7E853}" presName="LevelTwoTextNode" presStyleLbl="node3" presStyleIdx="1" presStyleCnt="5">
        <dgm:presLayoutVars>
          <dgm:chPref val="3"/>
        </dgm:presLayoutVars>
      </dgm:prSet>
      <dgm:spPr/>
    </dgm:pt>
    <dgm:pt modelId="{0CCD3237-E121-42D4-B908-E20D486A1D99}" type="pres">
      <dgm:prSet presAssocID="{7BC9D7AC-CE1E-4CA3-9661-3FF5ABE7E853}" presName="level3hierChild" presStyleCnt="0"/>
      <dgm:spPr/>
    </dgm:pt>
    <dgm:pt modelId="{8E07CFFD-D9C2-42E0-B84D-AD5ABF432B83}" type="pres">
      <dgm:prSet presAssocID="{B79C5455-DB87-4F98-BF30-2BB7916A55AE}" presName="conn2-1" presStyleLbl="parChTrans1D3" presStyleIdx="2" presStyleCnt="5"/>
      <dgm:spPr/>
    </dgm:pt>
    <dgm:pt modelId="{39657F94-A6FC-46C4-99C2-7B7CD0BFF5EA}" type="pres">
      <dgm:prSet presAssocID="{B79C5455-DB87-4F98-BF30-2BB7916A55AE}" presName="connTx" presStyleLbl="parChTrans1D3" presStyleIdx="2" presStyleCnt="5"/>
      <dgm:spPr/>
    </dgm:pt>
    <dgm:pt modelId="{381BBDAE-8C46-469D-BA71-36749F564B13}" type="pres">
      <dgm:prSet presAssocID="{F290EA69-C0AD-4C0F-8937-6FDAFAC0875B}" presName="root2" presStyleCnt="0"/>
      <dgm:spPr/>
    </dgm:pt>
    <dgm:pt modelId="{80356D81-4151-4A11-A9DE-8E0A308725A1}" type="pres">
      <dgm:prSet presAssocID="{F290EA69-C0AD-4C0F-8937-6FDAFAC0875B}" presName="LevelTwoTextNode" presStyleLbl="node3" presStyleIdx="2" presStyleCnt="5">
        <dgm:presLayoutVars>
          <dgm:chPref val="3"/>
        </dgm:presLayoutVars>
      </dgm:prSet>
      <dgm:spPr/>
    </dgm:pt>
    <dgm:pt modelId="{F7960A52-7568-4B50-A395-4B56D208C207}" type="pres">
      <dgm:prSet presAssocID="{F290EA69-C0AD-4C0F-8937-6FDAFAC0875B}" presName="level3hierChild" presStyleCnt="0"/>
      <dgm:spPr/>
    </dgm:pt>
    <dgm:pt modelId="{31C86A05-A445-4A0F-8AB2-1F620C44D08B}" type="pres">
      <dgm:prSet presAssocID="{DF287EFF-3097-4FDD-A4F4-53E626BD5690}" presName="conn2-1" presStyleLbl="parChTrans1D2" presStyleIdx="1" presStyleCnt="2"/>
      <dgm:spPr/>
    </dgm:pt>
    <dgm:pt modelId="{11F0203A-2441-4714-9978-68998E29E80F}" type="pres">
      <dgm:prSet presAssocID="{DF287EFF-3097-4FDD-A4F4-53E626BD5690}" presName="connTx" presStyleLbl="parChTrans1D2" presStyleIdx="1" presStyleCnt="2"/>
      <dgm:spPr/>
    </dgm:pt>
    <dgm:pt modelId="{32331426-D45B-46AE-A32E-756CF9AAEC44}" type="pres">
      <dgm:prSet presAssocID="{D5EBC494-07E8-4445-BD8C-C1A59AEE4474}" presName="root2" presStyleCnt="0"/>
      <dgm:spPr/>
    </dgm:pt>
    <dgm:pt modelId="{86374C73-CAA4-4D55-9CBF-A0AFCB7C9355}" type="pres">
      <dgm:prSet presAssocID="{D5EBC494-07E8-4445-BD8C-C1A59AEE4474}" presName="LevelTwoTextNode" presStyleLbl="node2" presStyleIdx="1" presStyleCnt="2">
        <dgm:presLayoutVars>
          <dgm:chPref val="3"/>
        </dgm:presLayoutVars>
      </dgm:prSet>
      <dgm:spPr/>
    </dgm:pt>
    <dgm:pt modelId="{1479B490-7F5B-440D-8921-CF340F394E3E}" type="pres">
      <dgm:prSet presAssocID="{D5EBC494-07E8-4445-BD8C-C1A59AEE4474}" presName="level3hierChild" presStyleCnt="0"/>
      <dgm:spPr/>
    </dgm:pt>
    <dgm:pt modelId="{F3DF12FA-D51B-46BE-B146-55B0CB6D9DBE}" type="pres">
      <dgm:prSet presAssocID="{DB6E83B2-A499-4F93-8A13-1471BEE3C3E9}" presName="conn2-1" presStyleLbl="parChTrans1D3" presStyleIdx="3" presStyleCnt="5"/>
      <dgm:spPr/>
    </dgm:pt>
    <dgm:pt modelId="{3E63B2E7-562D-4800-B672-33AE27FA398E}" type="pres">
      <dgm:prSet presAssocID="{DB6E83B2-A499-4F93-8A13-1471BEE3C3E9}" presName="connTx" presStyleLbl="parChTrans1D3" presStyleIdx="3" presStyleCnt="5"/>
      <dgm:spPr/>
    </dgm:pt>
    <dgm:pt modelId="{992DBD65-BBB1-442A-9BE8-DC341B288B5B}" type="pres">
      <dgm:prSet presAssocID="{D8E3EEA7-DF5D-40C3-BF66-200111037990}" presName="root2" presStyleCnt="0"/>
      <dgm:spPr/>
    </dgm:pt>
    <dgm:pt modelId="{88EAF282-7251-4CC1-AD30-AC898D753F6E}" type="pres">
      <dgm:prSet presAssocID="{D8E3EEA7-DF5D-40C3-BF66-200111037990}" presName="LevelTwoTextNode" presStyleLbl="node3" presStyleIdx="3" presStyleCnt="5">
        <dgm:presLayoutVars>
          <dgm:chPref val="3"/>
        </dgm:presLayoutVars>
      </dgm:prSet>
      <dgm:spPr/>
    </dgm:pt>
    <dgm:pt modelId="{4AD406FC-FB93-4988-976F-36BC7C38461A}" type="pres">
      <dgm:prSet presAssocID="{D8E3EEA7-DF5D-40C3-BF66-200111037990}" presName="level3hierChild" presStyleCnt="0"/>
      <dgm:spPr/>
    </dgm:pt>
    <dgm:pt modelId="{D3499383-2B27-4BAD-BD37-D5B6FB63D96C}" type="pres">
      <dgm:prSet presAssocID="{33073145-3CA1-461B-9F8E-083D0CC4C0B8}" presName="conn2-1" presStyleLbl="parChTrans1D3" presStyleIdx="4" presStyleCnt="5"/>
      <dgm:spPr/>
    </dgm:pt>
    <dgm:pt modelId="{A7AB7121-5DBB-4B59-BD50-688B8AC1B594}" type="pres">
      <dgm:prSet presAssocID="{33073145-3CA1-461B-9F8E-083D0CC4C0B8}" presName="connTx" presStyleLbl="parChTrans1D3" presStyleIdx="4" presStyleCnt="5"/>
      <dgm:spPr/>
    </dgm:pt>
    <dgm:pt modelId="{E77C2069-E236-4433-BCFC-B6D08889685F}" type="pres">
      <dgm:prSet presAssocID="{62EB2D40-B948-4FD5-881F-84F5BC9095F6}" presName="root2" presStyleCnt="0"/>
      <dgm:spPr/>
    </dgm:pt>
    <dgm:pt modelId="{D86B487D-44EC-4CBE-B9DF-8A04310DB156}" type="pres">
      <dgm:prSet presAssocID="{62EB2D40-B948-4FD5-881F-84F5BC9095F6}" presName="LevelTwoTextNode" presStyleLbl="node3" presStyleIdx="4" presStyleCnt="5">
        <dgm:presLayoutVars>
          <dgm:chPref val="3"/>
        </dgm:presLayoutVars>
      </dgm:prSet>
      <dgm:spPr/>
    </dgm:pt>
    <dgm:pt modelId="{6D5F2E67-57B4-4D48-AE35-35AA078A9503}" type="pres">
      <dgm:prSet presAssocID="{62EB2D40-B948-4FD5-881F-84F5BC9095F6}" presName="level3hierChild" presStyleCnt="0"/>
      <dgm:spPr/>
    </dgm:pt>
  </dgm:ptLst>
  <dgm:cxnLst>
    <dgm:cxn modelId="{046BD145-BE11-4E7E-BEA1-5D0F18498782}" type="presOf" srcId="{511EE721-EA5D-4139-A14D-882A9F8B3D96}" destId="{2782E75A-A8B1-4858-9AA8-76E0E1FF77A9}" srcOrd="0" destOrd="0" presId="urn:microsoft.com/office/officeart/2005/8/layout/hierarchy2"/>
    <dgm:cxn modelId="{F282AEC8-4B9D-4544-A2B2-7E07B54D35B9}" type="presOf" srcId="{3B37831D-488D-4217-A330-6028D4396705}" destId="{7D2BB46A-51F6-40A2-9A3A-B8BE4465E096}" srcOrd="1" destOrd="0" presId="urn:microsoft.com/office/officeart/2005/8/layout/hierarchy2"/>
    <dgm:cxn modelId="{9EAC709F-79D3-43B7-84A5-EC60A672D4F7}" srcId="{50CBD239-EE3C-4043-B93E-EDE6C59C80F6}" destId="{F290EA69-C0AD-4C0F-8937-6FDAFAC0875B}" srcOrd="2" destOrd="0" parTransId="{B79C5455-DB87-4F98-BF30-2BB7916A55AE}" sibTransId="{EC1A3F1B-CED2-438E-9B00-269CE018C6C5}"/>
    <dgm:cxn modelId="{57B329A3-B25C-4A74-85C7-5D02C09553A5}" type="presOf" srcId="{C3C5C794-2FB0-4880-A04D-5468F1BC7057}" destId="{1119A06C-6AE2-4109-A9C7-9FB310F3DCB7}" srcOrd="0" destOrd="0" presId="urn:microsoft.com/office/officeart/2005/8/layout/hierarchy2"/>
    <dgm:cxn modelId="{D3D2BBE7-C086-4E00-BAB8-F44DA9761674}" type="presOf" srcId="{E86D7559-99CD-4FA8-8C3F-6D6B1867EBBC}" destId="{699B414E-0B80-4ED1-BA7B-6505030EF101}" srcOrd="0" destOrd="0" presId="urn:microsoft.com/office/officeart/2005/8/layout/hierarchy2"/>
    <dgm:cxn modelId="{A0BA4465-F6EE-40B1-861B-24E6D86B4B51}" type="presOf" srcId="{D8A2ACA6-9665-4C14-B7B1-43C44C7D0312}" destId="{ECE5739D-DC5C-4732-9041-9959FD96A1FA}" srcOrd="0" destOrd="0" presId="urn:microsoft.com/office/officeart/2005/8/layout/hierarchy2"/>
    <dgm:cxn modelId="{EED3B06B-E4BF-4975-8B4C-13DD3C0C422C}" type="presOf" srcId="{C3C5C794-2FB0-4880-A04D-5468F1BC7057}" destId="{9845E424-B646-45A2-BB82-4E80C6F6684D}" srcOrd="1" destOrd="0" presId="urn:microsoft.com/office/officeart/2005/8/layout/hierarchy2"/>
    <dgm:cxn modelId="{FBBBC3B8-81B0-47CA-A2C3-85CB0DA24F10}" type="presOf" srcId="{D8E3EEA7-DF5D-40C3-BF66-200111037990}" destId="{88EAF282-7251-4CC1-AD30-AC898D753F6E}" srcOrd="0" destOrd="0" presId="urn:microsoft.com/office/officeart/2005/8/layout/hierarchy2"/>
    <dgm:cxn modelId="{E3407260-3AD3-40D9-93B5-6AEBF7681EC7}" type="presOf" srcId="{DF287EFF-3097-4FDD-A4F4-53E626BD5690}" destId="{31C86A05-A445-4A0F-8AB2-1F620C44D08B}" srcOrd="0" destOrd="0" presId="urn:microsoft.com/office/officeart/2005/8/layout/hierarchy2"/>
    <dgm:cxn modelId="{D43FBDEA-8FDC-4830-B71B-C7AD2CF7A3B2}" type="presOf" srcId="{DF287EFF-3097-4FDD-A4F4-53E626BD5690}" destId="{11F0203A-2441-4714-9978-68998E29E80F}" srcOrd="1" destOrd="0" presId="urn:microsoft.com/office/officeart/2005/8/layout/hierarchy2"/>
    <dgm:cxn modelId="{AEF88772-89F9-461D-B419-AB4B0BF0B146}" type="presOf" srcId="{DB6E83B2-A499-4F93-8A13-1471BEE3C3E9}" destId="{F3DF12FA-D51B-46BE-B146-55B0CB6D9DBE}" srcOrd="0" destOrd="0" presId="urn:microsoft.com/office/officeart/2005/8/layout/hierarchy2"/>
    <dgm:cxn modelId="{48456873-E6AE-4028-8E85-D10AC0B4AEEF}" type="presOf" srcId="{D4CE3432-23D9-48FC-A369-801F3886C03E}" destId="{25EAE68F-1C65-49A9-8AAD-14082D3F447E}" srcOrd="0" destOrd="0" presId="urn:microsoft.com/office/officeart/2005/8/layout/hierarchy2"/>
    <dgm:cxn modelId="{5123BDA5-97EF-4219-B666-3DE5A2FA2C9C}" type="presOf" srcId="{D5EBC494-07E8-4445-BD8C-C1A59AEE4474}" destId="{86374C73-CAA4-4D55-9CBF-A0AFCB7C9355}" srcOrd="0" destOrd="0" presId="urn:microsoft.com/office/officeart/2005/8/layout/hierarchy2"/>
    <dgm:cxn modelId="{4A20217E-BBE8-4791-A82A-A2138DF598D2}" type="presOf" srcId="{62EB2D40-B948-4FD5-881F-84F5BC9095F6}" destId="{D86B487D-44EC-4CBE-B9DF-8A04310DB156}" srcOrd="0" destOrd="0" presId="urn:microsoft.com/office/officeart/2005/8/layout/hierarchy2"/>
    <dgm:cxn modelId="{EEE667AD-0996-4128-AF8A-CD62AE5F0E04}" type="presOf" srcId="{DB6E83B2-A499-4F93-8A13-1471BEE3C3E9}" destId="{3E63B2E7-562D-4800-B672-33AE27FA398E}" srcOrd="1" destOrd="0" presId="urn:microsoft.com/office/officeart/2005/8/layout/hierarchy2"/>
    <dgm:cxn modelId="{BE41C6C7-DAC1-4673-BA36-DE37BF1DC5B1}" type="presOf" srcId="{D4CE3432-23D9-48FC-A369-801F3886C03E}" destId="{DCF2EB29-54F9-4CBF-A3B8-1D2ADF9B7064}" srcOrd="1" destOrd="0" presId="urn:microsoft.com/office/officeart/2005/8/layout/hierarchy2"/>
    <dgm:cxn modelId="{FE2F8951-B975-42F9-B49B-5B5567415232}" type="presOf" srcId="{33073145-3CA1-461B-9F8E-083D0CC4C0B8}" destId="{A7AB7121-5DBB-4B59-BD50-688B8AC1B594}" srcOrd="1" destOrd="0" presId="urn:microsoft.com/office/officeart/2005/8/layout/hierarchy2"/>
    <dgm:cxn modelId="{B4D1C098-AEDD-4C01-A314-94E7531CEAF2}" srcId="{D5EBC494-07E8-4445-BD8C-C1A59AEE4474}" destId="{D8E3EEA7-DF5D-40C3-BF66-200111037990}" srcOrd="0" destOrd="0" parTransId="{DB6E83B2-A499-4F93-8A13-1471BEE3C3E9}" sibTransId="{F8422AF6-EDA1-4B00-8448-6B636B941DA6}"/>
    <dgm:cxn modelId="{DB0BB779-4CCA-4268-ACE6-7C7FEB2E26B1}" srcId="{50CBD239-EE3C-4043-B93E-EDE6C59C80F6}" destId="{7BC9D7AC-CE1E-4CA3-9661-3FF5ABE7E853}" srcOrd="1" destOrd="0" parTransId="{C3C5C794-2FB0-4880-A04D-5468F1BC7057}" sibTransId="{628EC673-B48B-4737-9AF8-E418A0DEBF73}"/>
    <dgm:cxn modelId="{10523C25-A4E7-4D3A-B7F3-A6A02EFDA036}" srcId="{D8A2ACA6-9665-4C14-B7B1-43C44C7D0312}" destId="{50CBD239-EE3C-4043-B93E-EDE6C59C80F6}" srcOrd="0" destOrd="0" parTransId="{D4CE3432-23D9-48FC-A369-801F3886C03E}" sibTransId="{0479597D-3D65-49CB-8D07-9E0DA6B2C8C4}"/>
    <dgm:cxn modelId="{6879D48F-4E55-4E87-BC33-76F81FA8B556}" type="presOf" srcId="{B79C5455-DB87-4F98-BF30-2BB7916A55AE}" destId="{39657F94-A6FC-46C4-99C2-7B7CD0BFF5EA}" srcOrd="1" destOrd="0" presId="urn:microsoft.com/office/officeart/2005/8/layout/hierarchy2"/>
    <dgm:cxn modelId="{5DD11C78-A3DD-488B-974E-4F5431973A45}" type="presOf" srcId="{33073145-3CA1-461B-9F8E-083D0CC4C0B8}" destId="{D3499383-2B27-4BAD-BD37-D5B6FB63D96C}" srcOrd="0" destOrd="0" presId="urn:microsoft.com/office/officeart/2005/8/layout/hierarchy2"/>
    <dgm:cxn modelId="{0C3088EC-97BA-47F2-83B2-53197D60D69F}" srcId="{511EE721-EA5D-4139-A14D-882A9F8B3D96}" destId="{D8A2ACA6-9665-4C14-B7B1-43C44C7D0312}" srcOrd="0" destOrd="0" parTransId="{F6D5AD29-94C6-42B9-9F14-67F772D61575}" sibTransId="{2930015A-50C9-46B3-ADA3-B69C7CFE1A92}"/>
    <dgm:cxn modelId="{BDC06DEF-8365-4131-B8ED-57AF2FC28626}" type="presOf" srcId="{F290EA69-C0AD-4C0F-8937-6FDAFAC0875B}" destId="{80356D81-4151-4A11-A9DE-8E0A308725A1}" srcOrd="0" destOrd="0" presId="urn:microsoft.com/office/officeart/2005/8/layout/hierarchy2"/>
    <dgm:cxn modelId="{766B796D-6E98-4F54-BA7F-D24A896B8DE4}" srcId="{50CBD239-EE3C-4043-B93E-EDE6C59C80F6}" destId="{E86D7559-99CD-4FA8-8C3F-6D6B1867EBBC}" srcOrd="0" destOrd="0" parTransId="{3B37831D-488D-4217-A330-6028D4396705}" sibTransId="{49663ADE-C6A8-4E32-801B-E214F5430EF4}"/>
    <dgm:cxn modelId="{F1E4F2E8-EB8E-4C78-8EB9-D7AB9CBFB789}" srcId="{D8A2ACA6-9665-4C14-B7B1-43C44C7D0312}" destId="{D5EBC494-07E8-4445-BD8C-C1A59AEE4474}" srcOrd="1" destOrd="0" parTransId="{DF287EFF-3097-4FDD-A4F4-53E626BD5690}" sibTransId="{238E9785-27D7-406A-9CD0-074480CF3C03}"/>
    <dgm:cxn modelId="{963C63DD-E4C8-4563-ABD2-82338D333AD2}" type="presOf" srcId="{3B37831D-488D-4217-A330-6028D4396705}" destId="{43A89A4F-8ABF-49F6-843C-9988064D2841}" srcOrd="0" destOrd="0" presId="urn:microsoft.com/office/officeart/2005/8/layout/hierarchy2"/>
    <dgm:cxn modelId="{F95C7EFB-0D03-4BBB-A91B-3F7B7ED45FAC}" type="presOf" srcId="{B79C5455-DB87-4F98-BF30-2BB7916A55AE}" destId="{8E07CFFD-D9C2-42E0-B84D-AD5ABF432B83}" srcOrd="0" destOrd="0" presId="urn:microsoft.com/office/officeart/2005/8/layout/hierarchy2"/>
    <dgm:cxn modelId="{1FB5D28E-E022-418B-A8EB-637DF57BFC27}" srcId="{D5EBC494-07E8-4445-BD8C-C1A59AEE4474}" destId="{62EB2D40-B948-4FD5-881F-84F5BC9095F6}" srcOrd="1" destOrd="0" parTransId="{33073145-3CA1-461B-9F8E-083D0CC4C0B8}" sibTransId="{0D2E03BC-A8E1-4B3F-BD5B-16E0CBC8DB16}"/>
    <dgm:cxn modelId="{B3A1D6A4-3D4F-4B36-A153-C9F157EF223E}" type="presOf" srcId="{50CBD239-EE3C-4043-B93E-EDE6C59C80F6}" destId="{9C9917BD-A746-4AF7-A307-0F366CDAF721}" srcOrd="0" destOrd="0" presId="urn:microsoft.com/office/officeart/2005/8/layout/hierarchy2"/>
    <dgm:cxn modelId="{524BC57F-05B7-4A91-B088-65CE721DED93}" type="presOf" srcId="{7BC9D7AC-CE1E-4CA3-9661-3FF5ABE7E853}" destId="{FB65EC69-488A-4860-845F-EEBA4B956982}" srcOrd="0" destOrd="0" presId="urn:microsoft.com/office/officeart/2005/8/layout/hierarchy2"/>
    <dgm:cxn modelId="{7B46C6DE-01D6-4847-B5FE-C91EBA225FBE}" type="presParOf" srcId="{2782E75A-A8B1-4858-9AA8-76E0E1FF77A9}" destId="{3E0050A5-EC8F-40C3-ABE3-F2C4B0BA8D28}" srcOrd="0" destOrd="0" presId="urn:microsoft.com/office/officeart/2005/8/layout/hierarchy2"/>
    <dgm:cxn modelId="{AA831201-0513-4C49-8AF7-4CC8E07C67C1}" type="presParOf" srcId="{3E0050A5-EC8F-40C3-ABE3-F2C4B0BA8D28}" destId="{ECE5739D-DC5C-4732-9041-9959FD96A1FA}" srcOrd="0" destOrd="0" presId="urn:microsoft.com/office/officeart/2005/8/layout/hierarchy2"/>
    <dgm:cxn modelId="{6AC0A1F3-A8CD-4233-AEF2-B756C279701F}" type="presParOf" srcId="{3E0050A5-EC8F-40C3-ABE3-F2C4B0BA8D28}" destId="{BE753976-313B-412C-8247-46F5C0E584F0}" srcOrd="1" destOrd="0" presId="urn:microsoft.com/office/officeart/2005/8/layout/hierarchy2"/>
    <dgm:cxn modelId="{F478B044-A921-425C-9C1B-5E3C535E0F4E}" type="presParOf" srcId="{BE753976-313B-412C-8247-46F5C0E584F0}" destId="{25EAE68F-1C65-49A9-8AAD-14082D3F447E}" srcOrd="0" destOrd="0" presId="urn:microsoft.com/office/officeart/2005/8/layout/hierarchy2"/>
    <dgm:cxn modelId="{128869BC-0D7B-4F27-A162-70DE34DC7BB3}" type="presParOf" srcId="{25EAE68F-1C65-49A9-8AAD-14082D3F447E}" destId="{DCF2EB29-54F9-4CBF-A3B8-1D2ADF9B7064}" srcOrd="0" destOrd="0" presId="urn:microsoft.com/office/officeart/2005/8/layout/hierarchy2"/>
    <dgm:cxn modelId="{0A5565FF-3773-488B-804B-954D88BC146D}" type="presParOf" srcId="{BE753976-313B-412C-8247-46F5C0E584F0}" destId="{6BC4A0B2-5265-4FAC-9246-5577296134AA}" srcOrd="1" destOrd="0" presId="urn:microsoft.com/office/officeart/2005/8/layout/hierarchy2"/>
    <dgm:cxn modelId="{2B48BF46-EA2D-4F9A-BB14-BAFDCC284CE0}" type="presParOf" srcId="{6BC4A0B2-5265-4FAC-9246-5577296134AA}" destId="{9C9917BD-A746-4AF7-A307-0F366CDAF721}" srcOrd="0" destOrd="0" presId="urn:microsoft.com/office/officeart/2005/8/layout/hierarchy2"/>
    <dgm:cxn modelId="{69A5EDA8-03B6-4475-87B5-AE3B570AE67F}" type="presParOf" srcId="{6BC4A0B2-5265-4FAC-9246-5577296134AA}" destId="{A1DF2A76-FD1A-4E16-BA4D-D9BA167BF488}" srcOrd="1" destOrd="0" presId="urn:microsoft.com/office/officeart/2005/8/layout/hierarchy2"/>
    <dgm:cxn modelId="{9AF1220B-52AE-4969-8285-EEC063164F44}" type="presParOf" srcId="{A1DF2A76-FD1A-4E16-BA4D-D9BA167BF488}" destId="{43A89A4F-8ABF-49F6-843C-9988064D2841}" srcOrd="0" destOrd="0" presId="urn:microsoft.com/office/officeart/2005/8/layout/hierarchy2"/>
    <dgm:cxn modelId="{C108B62C-8473-48F7-83D3-4412763B8DBA}" type="presParOf" srcId="{43A89A4F-8ABF-49F6-843C-9988064D2841}" destId="{7D2BB46A-51F6-40A2-9A3A-B8BE4465E096}" srcOrd="0" destOrd="0" presId="urn:microsoft.com/office/officeart/2005/8/layout/hierarchy2"/>
    <dgm:cxn modelId="{0839E58E-DEB1-4E03-8C42-1CF73592B331}" type="presParOf" srcId="{A1DF2A76-FD1A-4E16-BA4D-D9BA167BF488}" destId="{4B034870-3B55-47F5-BB68-190B1917C681}" srcOrd="1" destOrd="0" presId="urn:microsoft.com/office/officeart/2005/8/layout/hierarchy2"/>
    <dgm:cxn modelId="{8A57B688-F80F-43E1-80AD-D5513F38E314}" type="presParOf" srcId="{4B034870-3B55-47F5-BB68-190B1917C681}" destId="{699B414E-0B80-4ED1-BA7B-6505030EF101}" srcOrd="0" destOrd="0" presId="urn:microsoft.com/office/officeart/2005/8/layout/hierarchy2"/>
    <dgm:cxn modelId="{7FE963B4-AE40-406D-AC02-1F5617FA6F32}" type="presParOf" srcId="{4B034870-3B55-47F5-BB68-190B1917C681}" destId="{4C382613-1368-4C65-93A5-C953E89B4F2D}" srcOrd="1" destOrd="0" presId="urn:microsoft.com/office/officeart/2005/8/layout/hierarchy2"/>
    <dgm:cxn modelId="{BA2C9F11-51EA-46B0-9D64-F757E2517F1B}" type="presParOf" srcId="{A1DF2A76-FD1A-4E16-BA4D-D9BA167BF488}" destId="{1119A06C-6AE2-4109-A9C7-9FB310F3DCB7}" srcOrd="2" destOrd="0" presId="urn:microsoft.com/office/officeart/2005/8/layout/hierarchy2"/>
    <dgm:cxn modelId="{D76CB9B5-090E-4388-BE11-CFCFDFF15634}" type="presParOf" srcId="{1119A06C-6AE2-4109-A9C7-9FB310F3DCB7}" destId="{9845E424-B646-45A2-BB82-4E80C6F6684D}" srcOrd="0" destOrd="0" presId="urn:microsoft.com/office/officeart/2005/8/layout/hierarchy2"/>
    <dgm:cxn modelId="{39FB205A-1CBF-4374-819F-21E7425DEB1C}" type="presParOf" srcId="{A1DF2A76-FD1A-4E16-BA4D-D9BA167BF488}" destId="{255F8190-3026-4B73-877B-1092B26BFF5D}" srcOrd="3" destOrd="0" presId="urn:microsoft.com/office/officeart/2005/8/layout/hierarchy2"/>
    <dgm:cxn modelId="{8906038A-FD00-4CE7-841A-B3CC0E10A462}" type="presParOf" srcId="{255F8190-3026-4B73-877B-1092B26BFF5D}" destId="{FB65EC69-488A-4860-845F-EEBA4B956982}" srcOrd="0" destOrd="0" presId="urn:microsoft.com/office/officeart/2005/8/layout/hierarchy2"/>
    <dgm:cxn modelId="{896A71A4-22A3-44D8-B218-4886352B8544}" type="presParOf" srcId="{255F8190-3026-4B73-877B-1092B26BFF5D}" destId="{0CCD3237-E121-42D4-B908-E20D486A1D99}" srcOrd="1" destOrd="0" presId="urn:microsoft.com/office/officeart/2005/8/layout/hierarchy2"/>
    <dgm:cxn modelId="{2891BDA7-5EDC-4733-9903-6CDC75673B4D}" type="presParOf" srcId="{A1DF2A76-FD1A-4E16-BA4D-D9BA167BF488}" destId="{8E07CFFD-D9C2-42E0-B84D-AD5ABF432B83}" srcOrd="4" destOrd="0" presId="urn:microsoft.com/office/officeart/2005/8/layout/hierarchy2"/>
    <dgm:cxn modelId="{46155CFD-F0AD-40C4-82BB-850B90D6D1B9}" type="presParOf" srcId="{8E07CFFD-D9C2-42E0-B84D-AD5ABF432B83}" destId="{39657F94-A6FC-46C4-99C2-7B7CD0BFF5EA}" srcOrd="0" destOrd="0" presId="urn:microsoft.com/office/officeart/2005/8/layout/hierarchy2"/>
    <dgm:cxn modelId="{FA1B93EA-6A63-4057-8FEA-6C2A072641E7}" type="presParOf" srcId="{A1DF2A76-FD1A-4E16-BA4D-D9BA167BF488}" destId="{381BBDAE-8C46-469D-BA71-36749F564B13}" srcOrd="5" destOrd="0" presId="urn:microsoft.com/office/officeart/2005/8/layout/hierarchy2"/>
    <dgm:cxn modelId="{AF6945AE-541B-4371-9BD4-CFC44D8A0E2F}" type="presParOf" srcId="{381BBDAE-8C46-469D-BA71-36749F564B13}" destId="{80356D81-4151-4A11-A9DE-8E0A308725A1}" srcOrd="0" destOrd="0" presId="urn:microsoft.com/office/officeart/2005/8/layout/hierarchy2"/>
    <dgm:cxn modelId="{5DCE6CDA-C583-471C-98C9-A9498A748ECF}" type="presParOf" srcId="{381BBDAE-8C46-469D-BA71-36749F564B13}" destId="{F7960A52-7568-4B50-A395-4B56D208C207}" srcOrd="1" destOrd="0" presId="urn:microsoft.com/office/officeart/2005/8/layout/hierarchy2"/>
    <dgm:cxn modelId="{933991AC-38DC-4EE7-8F2A-B96A855B30AA}" type="presParOf" srcId="{BE753976-313B-412C-8247-46F5C0E584F0}" destId="{31C86A05-A445-4A0F-8AB2-1F620C44D08B}" srcOrd="2" destOrd="0" presId="urn:microsoft.com/office/officeart/2005/8/layout/hierarchy2"/>
    <dgm:cxn modelId="{73D03515-FD65-4189-8A8A-718355F2D82F}" type="presParOf" srcId="{31C86A05-A445-4A0F-8AB2-1F620C44D08B}" destId="{11F0203A-2441-4714-9978-68998E29E80F}" srcOrd="0" destOrd="0" presId="urn:microsoft.com/office/officeart/2005/8/layout/hierarchy2"/>
    <dgm:cxn modelId="{C3C2C097-3CE8-4105-8EA4-62B9A15A4AAE}" type="presParOf" srcId="{BE753976-313B-412C-8247-46F5C0E584F0}" destId="{32331426-D45B-46AE-A32E-756CF9AAEC44}" srcOrd="3" destOrd="0" presId="urn:microsoft.com/office/officeart/2005/8/layout/hierarchy2"/>
    <dgm:cxn modelId="{267AFFBD-AA29-4259-805A-D1F674A4FB97}" type="presParOf" srcId="{32331426-D45B-46AE-A32E-756CF9AAEC44}" destId="{86374C73-CAA4-4D55-9CBF-A0AFCB7C9355}" srcOrd="0" destOrd="0" presId="urn:microsoft.com/office/officeart/2005/8/layout/hierarchy2"/>
    <dgm:cxn modelId="{87C0F6F6-ABCD-4A33-9425-93F5C1FF5AB6}" type="presParOf" srcId="{32331426-D45B-46AE-A32E-756CF9AAEC44}" destId="{1479B490-7F5B-440D-8921-CF340F394E3E}" srcOrd="1" destOrd="0" presId="urn:microsoft.com/office/officeart/2005/8/layout/hierarchy2"/>
    <dgm:cxn modelId="{C85808A7-DB92-4FEC-87AE-88C26EB4BCB5}" type="presParOf" srcId="{1479B490-7F5B-440D-8921-CF340F394E3E}" destId="{F3DF12FA-D51B-46BE-B146-55B0CB6D9DBE}" srcOrd="0" destOrd="0" presId="urn:microsoft.com/office/officeart/2005/8/layout/hierarchy2"/>
    <dgm:cxn modelId="{E1722F98-093B-4E41-80AC-2A9950BE0525}" type="presParOf" srcId="{F3DF12FA-D51B-46BE-B146-55B0CB6D9DBE}" destId="{3E63B2E7-562D-4800-B672-33AE27FA398E}" srcOrd="0" destOrd="0" presId="urn:microsoft.com/office/officeart/2005/8/layout/hierarchy2"/>
    <dgm:cxn modelId="{8D455A89-9514-4DE4-B69F-7B2ACB88B2BB}" type="presParOf" srcId="{1479B490-7F5B-440D-8921-CF340F394E3E}" destId="{992DBD65-BBB1-442A-9BE8-DC341B288B5B}" srcOrd="1" destOrd="0" presId="urn:microsoft.com/office/officeart/2005/8/layout/hierarchy2"/>
    <dgm:cxn modelId="{B9C7C806-CFF5-4447-8AF3-2D678B864539}" type="presParOf" srcId="{992DBD65-BBB1-442A-9BE8-DC341B288B5B}" destId="{88EAF282-7251-4CC1-AD30-AC898D753F6E}" srcOrd="0" destOrd="0" presId="urn:microsoft.com/office/officeart/2005/8/layout/hierarchy2"/>
    <dgm:cxn modelId="{E7628DA9-7B56-4A3E-9C79-D003030565C5}" type="presParOf" srcId="{992DBD65-BBB1-442A-9BE8-DC341B288B5B}" destId="{4AD406FC-FB93-4988-976F-36BC7C38461A}" srcOrd="1" destOrd="0" presId="urn:microsoft.com/office/officeart/2005/8/layout/hierarchy2"/>
    <dgm:cxn modelId="{261E0833-69E2-4787-B17B-6D88B8A01115}" type="presParOf" srcId="{1479B490-7F5B-440D-8921-CF340F394E3E}" destId="{D3499383-2B27-4BAD-BD37-D5B6FB63D96C}" srcOrd="2" destOrd="0" presId="urn:microsoft.com/office/officeart/2005/8/layout/hierarchy2"/>
    <dgm:cxn modelId="{D95942FA-27AF-4456-A7E1-96E89849DC2C}" type="presParOf" srcId="{D3499383-2B27-4BAD-BD37-D5B6FB63D96C}" destId="{A7AB7121-5DBB-4B59-BD50-688B8AC1B594}" srcOrd="0" destOrd="0" presId="urn:microsoft.com/office/officeart/2005/8/layout/hierarchy2"/>
    <dgm:cxn modelId="{0F500E6E-8C5E-4DE6-8213-65A62A7BF8F8}" type="presParOf" srcId="{1479B490-7F5B-440D-8921-CF340F394E3E}" destId="{E77C2069-E236-4433-BCFC-B6D08889685F}" srcOrd="3" destOrd="0" presId="urn:microsoft.com/office/officeart/2005/8/layout/hierarchy2"/>
    <dgm:cxn modelId="{5A5B0311-815E-4BE6-ACD5-93733BC18F00}" type="presParOf" srcId="{E77C2069-E236-4433-BCFC-B6D08889685F}" destId="{D86B487D-44EC-4CBE-B9DF-8A04310DB156}" srcOrd="0" destOrd="0" presId="urn:microsoft.com/office/officeart/2005/8/layout/hierarchy2"/>
    <dgm:cxn modelId="{62E108CB-E1F8-480C-AFD3-73A5E82F976F}" type="presParOf" srcId="{E77C2069-E236-4433-BCFC-B6D08889685F}" destId="{6D5F2E67-57B4-4D48-AE35-35AA078A9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Bone Mapping</a:t>
          </a:r>
          <a:endParaRPr lang="ru-RU" dirty="0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45E7C5BF-5ABD-446A-8328-EA54D4FCD656}">
      <dgm:prSet phldrT="[Текст]"/>
      <dgm:spPr/>
      <dgm:t>
        <a:bodyPr/>
        <a:lstStyle/>
        <a:p>
          <a:r>
            <a:rPr lang="en-US" dirty="0" smtClean="0"/>
            <a:t>Draw Commands</a:t>
          </a:r>
          <a:endParaRPr lang="ru-RU" dirty="0"/>
        </a:p>
      </dgm:t>
    </dgm:pt>
    <dgm:pt modelId="{13040613-5259-435F-BBC5-C4322824E362}" type="parTrans" cxnId="{93DA9260-D5B1-49A3-9412-B3617E12268F}">
      <dgm:prSet/>
      <dgm:spPr/>
      <dgm:t>
        <a:bodyPr/>
        <a:lstStyle/>
        <a:p>
          <a:endParaRPr lang="ru-RU"/>
        </a:p>
      </dgm:t>
    </dgm:pt>
    <dgm:pt modelId="{83040C3E-BD93-4251-8955-24E766EB7759}" type="sibTrans" cxnId="{93DA9260-D5B1-49A3-9412-B3617E12268F}">
      <dgm:prSet/>
      <dgm:spPr/>
      <dgm:t>
        <a:bodyPr/>
        <a:lstStyle/>
        <a:p>
          <a:endParaRPr lang="ru-RU"/>
        </a:p>
      </dgm:t>
    </dgm:pt>
    <dgm:pt modelId="{8AB94A11-CED7-4E42-B8AD-3C2D1FB5C1B1}">
      <dgm:prSet phldrT="[Текст]"/>
      <dgm:spPr/>
      <dgm:t>
        <a:bodyPr/>
        <a:lstStyle/>
        <a:p>
          <a:r>
            <a:rPr lang="en-US" dirty="0" smtClean="0"/>
            <a:t>Geometry</a:t>
          </a:r>
          <a:endParaRPr lang="ru-RU" dirty="0"/>
        </a:p>
      </dgm:t>
    </dgm:pt>
    <dgm:pt modelId="{3ABC1B88-23E9-4110-B0B8-81650A49A416}" type="parTrans" cxnId="{9753457A-DEC3-449E-855E-F1F9B622AB84}">
      <dgm:prSet/>
      <dgm:spPr/>
      <dgm:t>
        <a:bodyPr/>
        <a:lstStyle/>
        <a:p>
          <a:endParaRPr lang="ru-RU"/>
        </a:p>
      </dgm:t>
    </dgm:pt>
    <dgm:pt modelId="{2CD33268-E8CD-48F8-ADB9-CCDDD0C357D6}" type="sibTrans" cxnId="{9753457A-DEC3-449E-855E-F1F9B622AB84}">
      <dgm:prSet/>
      <dgm:spPr/>
      <dgm:t>
        <a:bodyPr/>
        <a:lstStyle/>
        <a:p>
          <a:endParaRPr lang="ru-RU"/>
        </a:p>
      </dgm:t>
    </dgm:pt>
    <dgm:pt modelId="{BA2BEC80-3062-4F9C-B316-6EB63D00E33B}">
      <dgm:prSet phldrT="[Текст]"/>
      <dgm:spPr/>
      <dgm:t>
        <a:bodyPr/>
        <a:lstStyle/>
        <a:p>
          <a:r>
            <a:rPr lang="en-US" dirty="0" smtClean="0"/>
            <a:t>Textures</a:t>
          </a:r>
          <a:endParaRPr lang="ru-RU" dirty="0"/>
        </a:p>
      </dgm:t>
    </dgm:pt>
    <dgm:pt modelId="{0395742F-A3F8-40B6-A76A-0FC0893DC2BF}" type="parTrans" cxnId="{62BBDA76-7586-42CC-8B85-C0F77EA8545D}">
      <dgm:prSet/>
      <dgm:spPr/>
      <dgm:t>
        <a:bodyPr/>
        <a:lstStyle/>
        <a:p>
          <a:endParaRPr lang="ru-RU"/>
        </a:p>
      </dgm:t>
    </dgm:pt>
    <dgm:pt modelId="{8E36A11F-170B-48AA-B29D-913C517B20A7}" type="sibTrans" cxnId="{62BBDA76-7586-42CC-8B85-C0F77EA8545D}">
      <dgm:prSet/>
      <dgm:spPr/>
      <dgm:t>
        <a:bodyPr/>
        <a:lstStyle/>
        <a:p>
          <a:endParaRPr lang="ru-RU"/>
        </a:p>
      </dgm:t>
    </dgm:pt>
    <dgm:pt modelId="{EFC349DA-FA7D-4F96-A581-D29451876CF9}">
      <dgm:prSet phldrT="[Текст]"/>
      <dgm:spPr/>
      <dgm:t>
        <a:bodyPr/>
        <a:lstStyle/>
        <a:p>
          <a:r>
            <a:rPr lang="en-US" dirty="0" smtClean="0"/>
            <a:t>Node Transforms</a:t>
          </a:r>
          <a:endParaRPr lang="ru-RU" dirty="0"/>
        </a:p>
      </dgm:t>
    </dgm:pt>
    <dgm:pt modelId="{26D223C7-8081-42D9-A248-A5F152980C9B}" type="parTrans" cxnId="{69197E30-78CC-4606-A959-FFD14FA5BCBE}">
      <dgm:prSet/>
      <dgm:spPr/>
      <dgm:t>
        <a:bodyPr/>
        <a:lstStyle/>
        <a:p>
          <a:endParaRPr lang="ru-RU"/>
        </a:p>
      </dgm:t>
    </dgm:pt>
    <dgm:pt modelId="{AEF7CCB7-43B6-43F6-A7AD-69EB0652B9B9}" type="sibTrans" cxnId="{69197E30-78CC-4606-A959-FFD14FA5BCBE}">
      <dgm:prSet/>
      <dgm:spPr/>
      <dgm:t>
        <a:bodyPr/>
        <a:lstStyle/>
        <a:p>
          <a:endParaRPr lang="ru-RU"/>
        </a:p>
      </dgm:t>
    </dgm:pt>
    <dgm:pt modelId="{5E8A5783-9541-4515-8C12-9D32A41397A9}">
      <dgm:prSet phldrT="[Текст]"/>
      <dgm:spPr/>
      <dgm:t>
        <a:bodyPr/>
        <a:lstStyle/>
        <a:p>
          <a:r>
            <a:rPr lang="en-US" dirty="0" smtClean="0"/>
            <a:t>Object Transforms</a:t>
          </a:r>
          <a:endParaRPr lang="ru-RU" dirty="0"/>
        </a:p>
      </dgm:t>
    </dgm:pt>
    <dgm:pt modelId="{F9D2F7EA-71F1-46B8-98A9-DA37941BE0ED}" type="parTrans" cxnId="{377DD65E-79A7-4F89-9DC1-1F195DF57F71}">
      <dgm:prSet/>
      <dgm:spPr/>
      <dgm:t>
        <a:bodyPr/>
        <a:lstStyle/>
        <a:p>
          <a:endParaRPr lang="ru-RU"/>
        </a:p>
      </dgm:t>
    </dgm:pt>
    <dgm:pt modelId="{1B03062C-61EC-4350-A422-B5B6A1E6DB31}" type="sibTrans" cxnId="{377DD65E-79A7-4F89-9DC1-1F195DF57F71}">
      <dgm:prSet/>
      <dgm:spPr/>
      <dgm:t>
        <a:bodyPr/>
        <a:lstStyle/>
        <a:p>
          <a:endParaRPr lang="ru-RU"/>
        </a:p>
      </dgm:t>
    </dgm:pt>
    <dgm:pt modelId="{0DBCE9FE-2752-4F0E-A9DB-8271196644A7}">
      <dgm:prSet phldrT="[Текст]"/>
      <dgm:spPr/>
      <dgm:t>
        <a:bodyPr/>
        <a:lstStyle/>
        <a:p>
          <a:r>
            <a:rPr lang="en-US" dirty="0" smtClean="0"/>
            <a:t>Environment</a:t>
          </a:r>
          <a:endParaRPr lang="ru-RU" dirty="0"/>
        </a:p>
      </dgm:t>
    </dgm:pt>
    <dgm:pt modelId="{1E26E790-0124-478E-A214-10AF83C35EBE}" type="parTrans" cxnId="{618D46AF-9F3A-497F-ACBA-74BE489FE496}">
      <dgm:prSet/>
      <dgm:spPr/>
      <dgm:t>
        <a:bodyPr/>
        <a:lstStyle/>
        <a:p>
          <a:endParaRPr lang="ru-RU"/>
        </a:p>
      </dgm:t>
    </dgm:pt>
    <dgm:pt modelId="{B8FE6B73-0036-4FA8-977D-026A6DFF278C}" type="sibTrans" cxnId="{618D46AF-9F3A-497F-ACBA-74BE489FE496}">
      <dgm:prSet/>
      <dgm:spPr/>
      <dgm:t>
        <a:bodyPr/>
        <a:lstStyle/>
        <a:p>
          <a:endParaRPr lang="ru-RU"/>
        </a:p>
      </dgm:t>
    </dgm:pt>
    <dgm:pt modelId="{82C2EA23-55C2-43E6-A646-721BABF08656}">
      <dgm:prSet phldrT="[Текст]"/>
      <dgm:spPr/>
      <dgm:t>
        <a:bodyPr/>
        <a:lstStyle/>
        <a:p>
          <a:r>
            <a:rPr lang="en-US" dirty="0" err="1" smtClean="0"/>
            <a:t>Globals</a:t>
          </a:r>
          <a:endParaRPr lang="ru-RU" dirty="0"/>
        </a:p>
      </dgm:t>
    </dgm:pt>
    <dgm:pt modelId="{C645063D-9336-4E0E-85CF-74B633ECAC90}" type="parTrans" cxnId="{9447536A-3DF6-42FA-8428-885ADA3FB679}">
      <dgm:prSet/>
      <dgm:spPr/>
      <dgm:t>
        <a:bodyPr/>
        <a:lstStyle/>
        <a:p>
          <a:endParaRPr lang="ru-RU"/>
        </a:p>
      </dgm:t>
    </dgm:pt>
    <dgm:pt modelId="{890DE1B1-F330-48C2-9F21-E8E7865AC2F2}" type="sibTrans" cxnId="{9447536A-3DF6-42FA-8428-885ADA3FB679}">
      <dgm:prSet/>
      <dgm:spPr/>
      <dgm:t>
        <a:bodyPr/>
        <a:lstStyle/>
        <a:p>
          <a:endParaRPr lang="ru-RU"/>
        </a:p>
      </dgm:t>
    </dgm:pt>
    <dgm:pt modelId="{EAF430A9-E21F-4281-B11E-62AADD749ECC}">
      <dgm:prSet phldrT="[Текст]"/>
      <dgm:spPr/>
      <dgm:t>
        <a:bodyPr/>
        <a:lstStyle/>
        <a:p>
          <a:r>
            <a:rPr lang="en-US" dirty="0" smtClean="0"/>
            <a:t>Lights</a:t>
          </a:r>
          <a:endParaRPr lang="ru-RU" dirty="0"/>
        </a:p>
      </dgm:t>
    </dgm:pt>
    <dgm:pt modelId="{D1B7B168-220F-4B98-A0C2-E65EE3CB8433}" type="parTrans" cxnId="{5ADC110B-2990-4B0E-8236-3DA28296C457}">
      <dgm:prSet/>
      <dgm:spPr/>
      <dgm:t>
        <a:bodyPr/>
        <a:lstStyle/>
        <a:p>
          <a:endParaRPr lang="ru-RU"/>
        </a:p>
      </dgm:t>
    </dgm:pt>
    <dgm:pt modelId="{5D469945-14F2-466D-B723-112C118CB6BF}" type="sibTrans" cxnId="{5ADC110B-2990-4B0E-8236-3DA28296C457}">
      <dgm:prSet/>
      <dgm:spPr/>
      <dgm:t>
        <a:bodyPr/>
        <a:lstStyle/>
        <a:p>
          <a:endParaRPr lang="ru-RU"/>
        </a:p>
      </dgm:t>
    </dgm:pt>
    <dgm:pt modelId="{239F965B-B8BA-4765-A719-007D9CE70A6C}">
      <dgm:prSet phldrT="[Текст]"/>
      <dgm:spPr/>
      <dgm:t>
        <a:bodyPr/>
        <a:lstStyle/>
        <a:p>
          <a:r>
            <a:rPr lang="en-US" dirty="0" smtClean="0"/>
            <a:t>Luminance</a:t>
          </a:r>
          <a:endParaRPr lang="ru-RU" dirty="0"/>
        </a:p>
      </dgm:t>
    </dgm:pt>
    <dgm:pt modelId="{4EE26618-BCA1-44AF-BFD1-1160AA9C01B5}" type="parTrans" cxnId="{60C19625-8BC9-4552-A8D2-25E93F84E4CE}">
      <dgm:prSet/>
      <dgm:spPr/>
      <dgm:t>
        <a:bodyPr/>
        <a:lstStyle/>
        <a:p>
          <a:endParaRPr lang="ru-RU"/>
        </a:p>
      </dgm:t>
    </dgm:pt>
    <dgm:pt modelId="{28D0D6CA-C6AA-4251-A61D-598325100522}" type="sibTrans" cxnId="{60C19625-8BC9-4552-A8D2-25E93F84E4CE}">
      <dgm:prSet/>
      <dgm:spPr/>
      <dgm:t>
        <a:bodyPr/>
        <a:lstStyle/>
        <a:p>
          <a:endParaRPr lang="ru-RU"/>
        </a:p>
      </dgm:t>
    </dgm:pt>
    <dgm:pt modelId="{13E040AB-2106-440A-B179-F42D5E1AFA85}">
      <dgm:prSet phldrT="[Текст]"/>
      <dgm:spPr/>
      <dgm:t>
        <a:bodyPr/>
        <a:lstStyle/>
        <a:p>
          <a:r>
            <a:rPr lang="en-US" dirty="0" smtClean="0"/>
            <a:t>Materials</a:t>
          </a:r>
          <a:endParaRPr lang="ru-RU" dirty="0"/>
        </a:p>
      </dgm:t>
    </dgm:pt>
    <dgm:pt modelId="{3EDB9C89-0409-4703-B0B9-EA158CBCBACD}" type="parTrans" cxnId="{822BE8D0-ABF5-425C-8F3A-B296126D55B5}">
      <dgm:prSet/>
      <dgm:spPr/>
      <dgm:t>
        <a:bodyPr/>
        <a:lstStyle/>
        <a:p>
          <a:endParaRPr lang="ru-RU"/>
        </a:p>
      </dgm:t>
    </dgm:pt>
    <dgm:pt modelId="{1903C1D7-C2DD-4D0B-8908-51897643D7FF}" type="sibTrans" cxnId="{822BE8D0-ABF5-425C-8F3A-B296126D55B5}">
      <dgm:prSet/>
      <dgm:spPr/>
      <dgm:t>
        <a:bodyPr/>
        <a:lstStyle/>
        <a:p>
          <a:endParaRPr lang="ru-RU"/>
        </a:p>
      </dgm:t>
    </dgm:pt>
    <dgm:pt modelId="{BE173DE1-4DC7-4961-A717-A1642828B61A}">
      <dgm:prSet phldrT="[Текст]"/>
      <dgm:spPr/>
      <dgm:t>
        <a:bodyPr/>
        <a:lstStyle/>
        <a:p>
          <a:r>
            <a:rPr lang="en-US" dirty="0" smtClean="0"/>
            <a:t>OIT</a:t>
          </a:r>
          <a:endParaRPr lang="ru-RU" dirty="0"/>
        </a:p>
      </dgm:t>
    </dgm:pt>
    <dgm:pt modelId="{B9288AAD-CF91-4769-A817-0311F1996E46}" type="parTrans" cxnId="{964318BF-1C1F-41CB-90D5-02810740D9E4}">
      <dgm:prSet/>
      <dgm:spPr/>
      <dgm:t>
        <a:bodyPr/>
        <a:lstStyle/>
        <a:p>
          <a:endParaRPr lang="ru-RU"/>
        </a:p>
      </dgm:t>
    </dgm:pt>
    <dgm:pt modelId="{4D5AF167-2AF2-4E59-867A-DD520F0D0ECC}" type="sibTrans" cxnId="{964318BF-1C1F-41CB-90D5-02810740D9E4}">
      <dgm:prSet/>
      <dgm:spPr/>
      <dgm:t>
        <a:bodyPr/>
        <a:lstStyle/>
        <a:p>
          <a:endParaRPr lang="ru-RU"/>
        </a:p>
      </dgm:t>
    </dgm:pt>
    <dgm:pt modelId="{8950EDB2-D310-4581-A26E-E8BFAF0B2182}">
      <dgm:prSet phldrT="[Текст]"/>
      <dgm:spPr/>
      <dgm:t>
        <a:bodyPr/>
        <a:lstStyle/>
        <a:p>
          <a:r>
            <a:rPr lang="en-US" dirty="0" smtClean="0"/>
            <a:t>Render Targets</a:t>
          </a:r>
          <a:endParaRPr lang="ru-RU" dirty="0"/>
        </a:p>
      </dgm:t>
    </dgm:pt>
    <dgm:pt modelId="{6A62609B-4EEE-4B7D-84A9-AA6F71CAB1A7}" type="parTrans" cxnId="{5F9C829D-EB7A-4047-BC3D-8971A7619FD7}">
      <dgm:prSet/>
      <dgm:spPr/>
      <dgm:t>
        <a:bodyPr/>
        <a:lstStyle/>
        <a:p>
          <a:endParaRPr lang="ru-RU"/>
        </a:p>
      </dgm:t>
    </dgm:pt>
    <dgm:pt modelId="{CE125585-0B82-4BE8-B64B-8EE43D30A079}" type="sibTrans" cxnId="{5F9C829D-EB7A-4047-BC3D-8971A7619FD7}">
      <dgm:prSet/>
      <dgm:spPr/>
      <dgm:t>
        <a:bodyPr/>
        <a:lstStyle/>
        <a:p>
          <a:endParaRPr lang="ru-RU"/>
        </a:p>
      </dgm:t>
    </dgm:pt>
    <dgm:pt modelId="{39231A7A-FA84-4FAA-B4B5-1D0662A57A1F}">
      <dgm:prSet phldrT="[Текст]"/>
      <dgm:spPr/>
      <dgm:t>
        <a:bodyPr/>
        <a:lstStyle/>
        <a:p>
          <a:r>
            <a:rPr lang="en-US" dirty="0" smtClean="0"/>
            <a:t>Cube textures</a:t>
          </a:r>
          <a:endParaRPr lang="ru-RU" dirty="0"/>
        </a:p>
      </dgm:t>
    </dgm:pt>
    <dgm:pt modelId="{B757C113-0BFA-4F03-9641-1BF16593CC59}" type="parTrans" cxnId="{64542060-6C90-4699-923F-BB57C3237834}">
      <dgm:prSet/>
      <dgm:spPr/>
      <dgm:t>
        <a:bodyPr/>
        <a:lstStyle/>
        <a:p>
          <a:endParaRPr lang="ru-RU"/>
        </a:p>
      </dgm:t>
    </dgm:pt>
    <dgm:pt modelId="{42CE2F94-53F0-46D6-83FA-B2ABB1497937}" type="sibTrans" cxnId="{64542060-6C90-4699-923F-BB57C3237834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14">
        <dgm:presLayoutVars>
          <dgm:bulletEnabled val="1"/>
        </dgm:presLayoutVars>
      </dgm:prSet>
      <dgm:spPr/>
    </dgm:pt>
    <dgm:pt modelId="{70668CF7-6849-4844-8220-235393481735}" type="pres">
      <dgm:prSet presAssocID="{A350D7B5-FB44-49EB-A7F0-454F86D83811}" presName="sibTrans" presStyleCnt="0"/>
      <dgm:spPr/>
    </dgm:pt>
    <dgm:pt modelId="{A3DD8973-6C7D-4542-8D7B-9769D81104E9}" type="pres">
      <dgm:prSet presAssocID="{45E7C5BF-5ABD-446A-8328-EA54D4FCD656}" presName="node" presStyleLbl="node1" presStyleIdx="1" presStyleCnt="14">
        <dgm:presLayoutVars>
          <dgm:bulletEnabled val="1"/>
        </dgm:presLayoutVars>
      </dgm:prSet>
      <dgm:spPr/>
    </dgm:pt>
    <dgm:pt modelId="{CB0E1AE2-312F-4243-8378-00DD045DCB41}" type="pres">
      <dgm:prSet presAssocID="{83040C3E-BD93-4251-8955-24E766EB7759}" presName="sibTrans" presStyleCnt="0"/>
      <dgm:spPr/>
    </dgm:pt>
    <dgm:pt modelId="{52DF6EA8-F527-47D6-8F33-A623B6AFCBE5}" type="pres">
      <dgm:prSet presAssocID="{0DBCE9FE-2752-4F0E-A9DB-8271196644A7}" presName="node" presStyleLbl="node1" presStyleIdx="2" presStyleCnt="14">
        <dgm:presLayoutVars>
          <dgm:bulletEnabled val="1"/>
        </dgm:presLayoutVars>
      </dgm:prSet>
      <dgm:spPr/>
    </dgm:pt>
    <dgm:pt modelId="{265E6A33-E4AE-4F27-A308-E59925AEF601}" type="pres">
      <dgm:prSet presAssocID="{B8FE6B73-0036-4FA8-977D-026A6DFF278C}" presName="sibTrans" presStyleCnt="0"/>
      <dgm:spPr/>
    </dgm:pt>
    <dgm:pt modelId="{012B4F3F-CA05-4C53-896F-08947418C6AA}" type="pres">
      <dgm:prSet presAssocID="{8AB94A11-CED7-4E42-B8AD-3C2D1FB5C1B1}" presName="node" presStyleLbl="node1" presStyleIdx="3" presStyleCnt="14">
        <dgm:presLayoutVars>
          <dgm:bulletEnabled val="1"/>
        </dgm:presLayoutVars>
      </dgm:prSet>
      <dgm:spPr/>
    </dgm:pt>
    <dgm:pt modelId="{FB7F197E-E61C-4CBF-A632-98C836EB1782}" type="pres">
      <dgm:prSet presAssocID="{2CD33268-E8CD-48F8-ADB9-CCDDD0C357D6}" presName="sibTrans" presStyleCnt="0"/>
      <dgm:spPr/>
    </dgm:pt>
    <dgm:pt modelId="{4B62A885-0DFB-492C-AB27-54DFC301B588}" type="pres">
      <dgm:prSet presAssocID="{82C2EA23-55C2-43E6-A646-721BABF08656}" presName="node" presStyleLbl="node1" presStyleIdx="4" presStyleCnt="14">
        <dgm:presLayoutVars>
          <dgm:bulletEnabled val="1"/>
        </dgm:presLayoutVars>
      </dgm:prSet>
      <dgm:spPr/>
    </dgm:pt>
    <dgm:pt modelId="{28921040-5AD3-4F89-811E-34F903BCC285}" type="pres">
      <dgm:prSet presAssocID="{890DE1B1-F330-48C2-9F21-E8E7865AC2F2}" presName="sibTrans" presStyleCnt="0"/>
      <dgm:spPr/>
    </dgm:pt>
    <dgm:pt modelId="{8AADCE38-C175-44CA-B1C3-8828AACEC607}" type="pres">
      <dgm:prSet presAssocID="{EAF430A9-E21F-4281-B11E-62AADD749ECC}" presName="node" presStyleLbl="node1" presStyleIdx="5" presStyleCnt="14">
        <dgm:presLayoutVars>
          <dgm:bulletEnabled val="1"/>
        </dgm:presLayoutVars>
      </dgm:prSet>
      <dgm:spPr/>
    </dgm:pt>
    <dgm:pt modelId="{FA34DA09-E4EB-4E62-BCAA-1E0E1EDD70B8}" type="pres">
      <dgm:prSet presAssocID="{5D469945-14F2-466D-B723-112C118CB6BF}" presName="sibTrans" presStyleCnt="0"/>
      <dgm:spPr/>
    </dgm:pt>
    <dgm:pt modelId="{4082B560-EF86-4B5D-8800-68605FE5ECF7}" type="pres">
      <dgm:prSet presAssocID="{239F965B-B8BA-4765-A719-007D9CE70A6C}" presName="node" presStyleLbl="node1" presStyleIdx="6" presStyleCnt="14">
        <dgm:presLayoutVars>
          <dgm:bulletEnabled val="1"/>
        </dgm:presLayoutVars>
      </dgm:prSet>
      <dgm:spPr/>
    </dgm:pt>
    <dgm:pt modelId="{7490997E-620C-4867-9A81-F87E199F6733}" type="pres">
      <dgm:prSet presAssocID="{28D0D6CA-C6AA-4251-A61D-598325100522}" presName="sibTrans" presStyleCnt="0"/>
      <dgm:spPr/>
    </dgm:pt>
    <dgm:pt modelId="{FA868284-8360-4FA9-BB29-5B85CD86A6AA}" type="pres">
      <dgm:prSet presAssocID="{13E040AB-2106-440A-B179-F42D5E1AFA85}" presName="node" presStyleLbl="node1" presStyleIdx="7" presStyleCnt="14">
        <dgm:presLayoutVars>
          <dgm:bulletEnabled val="1"/>
        </dgm:presLayoutVars>
      </dgm:prSet>
      <dgm:spPr/>
    </dgm:pt>
    <dgm:pt modelId="{C7AC3693-D058-4F32-966F-D84123A9D812}" type="pres">
      <dgm:prSet presAssocID="{1903C1D7-C2DD-4D0B-8908-51897643D7FF}" presName="sibTrans" presStyleCnt="0"/>
      <dgm:spPr/>
    </dgm:pt>
    <dgm:pt modelId="{126EE2DE-EAA0-4460-8491-7FDF11E946CB}" type="pres">
      <dgm:prSet presAssocID="{BE173DE1-4DC7-4961-A717-A1642828B61A}" presName="node" presStyleLbl="node1" presStyleIdx="8" presStyleCnt="14">
        <dgm:presLayoutVars>
          <dgm:bulletEnabled val="1"/>
        </dgm:presLayoutVars>
      </dgm:prSet>
      <dgm:spPr/>
    </dgm:pt>
    <dgm:pt modelId="{B032DECB-B5B2-42E2-BDC2-87C7FED10E02}" type="pres">
      <dgm:prSet presAssocID="{4D5AF167-2AF2-4E59-867A-DD520F0D0ECC}" presName="sibTrans" presStyleCnt="0"/>
      <dgm:spPr/>
    </dgm:pt>
    <dgm:pt modelId="{8F507A41-2F8D-4482-98E7-AF4C31598A08}" type="pres">
      <dgm:prSet presAssocID="{8950EDB2-D310-4581-A26E-E8BFAF0B2182}" presName="node" presStyleLbl="node1" presStyleIdx="9" presStyleCnt="14">
        <dgm:presLayoutVars>
          <dgm:bulletEnabled val="1"/>
        </dgm:presLayoutVars>
      </dgm:prSet>
      <dgm:spPr/>
    </dgm:pt>
    <dgm:pt modelId="{0BB0AC66-2A38-48E4-9409-BAE061578D69}" type="pres">
      <dgm:prSet presAssocID="{CE125585-0B82-4BE8-B64B-8EE43D30A079}" presName="sibTrans" presStyleCnt="0"/>
      <dgm:spPr/>
    </dgm:pt>
    <dgm:pt modelId="{212DA5C5-9F65-4DCE-B4FE-294B27C93315}" type="pres">
      <dgm:prSet presAssocID="{39231A7A-FA84-4FAA-B4B5-1D0662A57A1F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AF47A8-292E-4CDE-AB38-35FD5D2D436F}" type="pres">
      <dgm:prSet presAssocID="{42CE2F94-53F0-46D6-83FA-B2ABB1497937}" presName="sibTrans" presStyleCnt="0"/>
      <dgm:spPr/>
    </dgm:pt>
    <dgm:pt modelId="{40A18245-3CB8-420C-8D9D-2247617172E8}" type="pres">
      <dgm:prSet presAssocID="{BA2BEC80-3062-4F9C-B316-6EB63D00E33B}" presName="node" presStyleLbl="node1" presStyleIdx="11" presStyleCnt="14">
        <dgm:presLayoutVars>
          <dgm:bulletEnabled val="1"/>
        </dgm:presLayoutVars>
      </dgm:prSet>
      <dgm:spPr/>
    </dgm:pt>
    <dgm:pt modelId="{E2235305-E034-40A5-B29C-18BAD3EC61F6}" type="pres">
      <dgm:prSet presAssocID="{8E36A11F-170B-48AA-B29D-913C517B20A7}" presName="sibTrans" presStyleCnt="0"/>
      <dgm:spPr/>
    </dgm:pt>
    <dgm:pt modelId="{E8BAB39D-9A56-4E94-A9C7-F66EDDBE69DD}" type="pres">
      <dgm:prSet presAssocID="{EFC349DA-FA7D-4F96-A581-D29451876CF9}" presName="node" presStyleLbl="node1" presStyleIdx="12" presStyleCnt="14">
        <dgm:presLayoutVars>
          <dgm:bulletEnabled val="1"/>
        </dgm:presLayoutVars>
      </dgm:prSet>
      <dgm:spPr/>
    </dgm:pt>
    <dgm:pt modelId="{C41E3653-7AEF-40E5-B2E3-A98011E08A28}" type="pres">
      <dgm:prSet presAssocID="{AEF7CCB7-43B6-43F6-A7AD-69EB0652B9B9}" presName="sibTrans" presStyleCnt="0"/>
      <dgm:spPr/>
    </dgm:pt>
    <dgm:pt modelId="{DB7A3A2A-7A3E-4A5A-A50A-3ADA14D35C51}" type="pres">
      <dgm:prSet presAssocID="{5E8A5783-9541-4515-8C12-9D32A41397A9}" presName="node" presStyleLbl="node1" presStyleIdx="13" presStyleCnt="14">
        <dgm:presLayoutVars>
          <dgm:bulletEnabled val="1"/>
        </dgm:presLayoutVars>
      </dgm:prSet>
      <dgm:spPr/>
    </dgm:pt>
  </dgm:ptLst>
  <dgm:cxnLst>
    <dgm:cxn modelId="{9D3056A3-6D15-4B98-AC36-FEAC5FD4F52D}" type="presOf" srcId="{45E7C5BF-5ABD-446A-8328-EA54D4FCD656}" destId="{A3DD8973-6C7D-4542-8D7B-9769D81104E9}" srcOrd="0" destOrd="0" presId="urn:microsoft.com/office/officeart/2005/8/layout/default"/>
    <dgm:cxn modelId="{424131E1-BFFC-4347-B290-559CC82EB614}" type="presOf" srcId="{EFC349DA-FA7D-4F96-A581-D29451876CF9}" destId="{E8BAB39D-9A56-4E94-A9C7-F66EDDBE69DD}" srcOrd="0" destOrd="0" presId="urn:microsoft.com/office/officeart/2005/8/layout/default"/>
    <dgm:cxn modelId="{62BBDA76-7586-42CC-8B85-C0F77EA8545D}" srcId="{2BAC8356-9109-4977-914B-A54FD98223C6}" destId="{BA2BEC80-3062-4F9C-B316-6EB63D00E33B}" srcOrd="11" destOrd="0" parTransId="{0395742F-A3F8-40B6-A76A-0FC0893DC2BF}" sibTransId="{8E36A11F-170B-48AA-B29D-913C517B20A7}"/>
    <dgm:cxn modelId="{822BE8D0-ABF5-425C-8F3A-B296126D55B5}" srcId="{2BAC8356-9109-4977-914B-A54FD98223C6}" destId="{13E040AB-2106-440A-B179-F42D5E1AFA85}" srcOrd="7" destOrd="0" parTransId="{3EDB9C89-0409-4703-B0B9-EA158CBCBACD}" sibTransId="{1903C1D7-C2DD-4D0B-8908-51897643D7FF}"/>
    <dgm:cxn modelId="{64542060-6C90-4699-923F-BB57C3237834}" srcId="{2BAC8356-9109-4977-914B-A54FD98223C6}" destId="{39231A7A-FA84-4FAA-B4B5-1D0662A57A1F}" srcOrd="10" destOrd="0" parTransId="{B757C113-0BFA-4F03-9641-1BF16593CC59}" sibTransId="{42CE2F94-53F0-46D6-83FA-B2ABB1497937}"/>
    <dgm:cxn modelId="{136CC948-8B0D-4AFE-B7DA-6622A011DF26}" type="presOf" srcId="{0DBCE9FE-2752-4F0E-A9DB-8271196644A7}" destId="{52DF6EA8-F527-47D6-8F33-A623B6AFCBE5}" srcOrd="0" destOrd="0" presId="urn:microsoft.com/office/officeart/2005/8/layout/default"/>
    <dgm:cxn modelId="{5F9C829D-EB7A-4047-BC3D-8971A7619FD7}" srcId="{2BAC8356-9109-4977-914B-A54FD98223C6}" destId="{8950EDB2-D310-4581-A26E-E8BFAF0B2182}" srcOrd="9" destOrd="0" parTransId="{6A62609B-4EEE-4B7D-84A9-AA6F71CAB1A7}" sibTransId="{CE125585-0B82-4BE8-B64B-8EE43D30A079}"/>
    <dgm:cxn modelId="{C81EC5D7-CDDC-4B43-A7C0-577D0AEC0557}" type="presOf" srcId="{2BAC8356-9109-4977-914B-A54FD98223C6}" destId="{0A250BC7-F761-4BFB-A6EE-9F61F04B905D}" srcOrd="0" destOrd="0" presId="urn:microsoft.com/office/officeart/2005/8/layout/default"/>
    <dgm:cxn modelId="{377DD65E-79A7-4F89-9DC1-1F195DF57F71}" srcId="{2BAC8356-9109-4977-914B-A54FD98223C6}" destId="{5E8A5783-9541-4515-8C12-9D32A41397A9}" srcOrd="13" destOrd="0" parTransId="{F9D2F7EA-71F1-46B8-98A9-DA37941BE0ED}" sibTransId="{1B03062C-61EC-4350-A422-B5B6A1E6DB31}"/>
    <dgm:cxn modelId="{9447536A-3DF6-42FA-8428-885ADA3FB679}" srcId="{2BAC8356-9109-4977-914B-A54FD98223C6}" destId="{82C2EA23-55C2-43E6-A646-721BABF08656}" srcOrd="4" destOrd="0" parTransId="{C645063D-9336-4E0E-85CF-74B633ECAC90}" sibTransId="{890DE1B1-F330-48C2-9F21-E8E7865AC2F2}"/>
    <dgm:cxn modelId="{82BD8426-D1AE-4ADA-BF6A-BB1023F02F99}" type="presOf" srcId="{8AB94A11-CED7-4E42-B8AD-3C2D1FB5C1B1}" destId="{012B4F3F-CA05-4C53-896F-08947418C6AA}" srcOrd="0" destOrd="0" presId="urn:microsoft.com/office/officeart/2005/8/layout/default"/>
    <dgm:cxn modelId="{BE227BF4-9B09-4B8D-A31E-0ECE79ABCAEC}" type="presOf" srcId="{EAF430A9-E21F-4281-B11E-62AADD749ECC}" destId="{8AADCE38-C175-44CA-B1C3-8828AACEC607}" srcOrd="0" destOrd="0" presId="urn:microsoft.com/office/officeart/2005/8/layout/default"/>
    <dgm:cxn modelId="{618D46AF-9F3A-497F-ACBA-74BE489FE496}" srcId="{2BAC8356-9109-4977-914B-A54FD98223C6}" destId="{0DBCE9FE-2752-4F0E-A9DB-8271196644A7}" srcOrd="2" destOrd="0" parTransId="{1E26E790-0124-478E-A214-10AF83C35EBE}" sibTransId="{B8FE6B73-0036-4FA8-977D-026A6DFF278C}"/>
    <dgm:cxn modelId="{9753457A-DEC3-449E-855E-F1F9B622AB84}" srcId="{2BAC8356-9109-4977-914B-A54FD98223C6}" destId="{8AB94A11-CED7-4E42-B8AD-3C2D1FB5C1B1}" srcOrd="3" destOrd="0" parTransId="{3ABC1B88-23E9-4110-B0B8-81650A49A416}" sibTransId="{2CD33268-E8CD-48F8-ADB9-CCDDD0C357D6}"/>
    <dgm:cxn modelId="{10C3E111-287C-4A81-BB8F-5DDEA2B4B5E4}" type="presOf" srcId="{BA2BEC80-3062-4F9C-B316-6EB63D00E33B}" destId="{40A18245-3CB8-420C-8D9D-2247617172E8}" srcOrd="0" destOrd="0" presId="urn:microsoft.com/office/officeart/2005/8/layout/default"/>
    <dgm:cxn modelId="{F6BFB2E5-487D-40E0-9411-45B2067E13C3}" type="presOf" srcId="{1FA4D7C6-4AA0-49EC-B493-DD1D83963056}" destId="{46312B08-90F3-4B3E-A1E9-C96FDF4862DC}" srcOrd="0" destOrd="0" presId="urn:microsoft.com/office/officeart/2005/8/layout/default"/>
    <dgm:cxn modelId="{24130114-925D-4A3D-BE86-6255A5D80B08}" type="presOf" srcId="{39231A7A-FA84-4FAA-B4B5-1D0662A57A1F}" destId="{212DA5C5-9F65-4DCE-B4FE-294B27C93315}" srcOrd="0" destOrd="0" presId="urn:microsoft.com/office/officeart/2005/8/layout/default"/>
    <dgm:cxn modelId="{93DA9260-D5B1-49A3-9412-B3617E12268F}" srcId="{2BAC8356-9109-4977-914B-A54FD98223C6}" destId="{45E7C5BF-5ABD-446A-8328-EA54D4FCD656}" srcOrd="1" destOrd="0" parTransId="{13040613-5259-435F-BBC5-C4322824E362}" sibTransId="{83040C3E-BD93-4251-8955-24E766EB7759}"/>
    <dgm:cxn modelId="{2F917221-6A27-4521-BEE7-30C92713D44C}" type="presOf" srcId="{5E8A5783-9541-4515-8C12-9D32A41397A9}" destId="{DB7A3A2A-7A3E-4A5A-A50A-3ADA14D35C51}" srcOrd="0" destOrd="0" presId="urn:microsoft.com/office/officeart/2005/8/layout/default"/>
    <dgm:cxn modelId="{ACB0897E-40FB-47C9-8568-1DB543EC95DC}" type="presOf" srcId="{13E040AB-2106-440A-B179-F42D5E1AFA85}" destId="{FA868284-8360-4FA9-BB29-5B85CD86A6AA}" srcOrd="0" destOrd="0" presId="urn:microsoft.com/office/officeart/2005/8/layout/default"/>
    <dgm:cxn modelId="{60C19625-8BC9-4552-A8D2-25E93F84E4CE}" srcId="{2BAC8356-9109-4977-914B-A54FD98223C6}" destId="{239F965B-B8BA-4765-A719-007D9CE70A6C}" srcOrd="6" destOrd="0" parTransId="{4EE26618-BCA1-44AF-BFD1-1160AA9C01B5}" sibTransId="{28D0D6CA-C6AA-4251-A61D-598325100522}"/>
    <dgm:cxn modelId="{BA9EBAE6-8C09-4EA5-88EB-96A5BFE22A34}" type="presOf" srcId="{239F965B-B8BA-4765-A719-007D9CE70A6C}" destId="{4082B560-EF86-4B5D-8800-68605FE5ECF7}" srcOrd="0" destOrd="0" presId="urn:microsoft.com/office/officeart/2005/8/layout/default"/>
    <dgm:cxn modelId="{E86CD8BA-C62D-47E1-9E0A-E78EDAE610E0}" type="presOf" srcId="{82C2EA23-55C2-43E6-A646-721BABF08656}" destId="{4B62A885-0DFB-492C-AB27-54DFC301B588}" srcOrd="0" destOrd="0" presId="urn:microsoft.com/office/officeart/2005/8/layout/default"/>
    <dgm:cxn modelId="{BCB7B849-0301-45FF-8697-E9EEF39D13D3}" type="presOf" srcId="{8950EDB2-D310-4581-A26E-E8BFAF0B2182}" destId="{8F507A41-2F8D-4482-98E7-AF4C31598A08}" srcOrd="0" destOrd="0" presId="urn:microsoft.com/office/officeart/2005/8/layout/default"/>
    <dgm:cxn modelId="{5ADC110B-2990-4B0E-8236-3DA28296C457}" srcId="{2BAC8356-9109-4977-914B-A54FD98223C6}" destId="{EAF430A9-E21F-4281-B11E-62AADD749ECC}" srcOrd="5" destOrd="0" parTransId="{D1B7B168-220F-4B98-A0C2-E65EE3CB8433}" sibTransId="{5D469945-14F2-466D-B723-112C118CB6BF}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69197E30-78CC-4606-A959-FFD14FA5BCBE}" srcId="{2BAC8356-9109-4977-914B-A54FD98223C6}" destId="{EFC349DA-FA7D-4F96-A581-D29451876CF9}" srcOrd="12" destOrd="0" parTransId="{26D223C7-8081-42D9-A248-A5F152980C9B}" sibTransId="{AEF7CCB7-43B6-43F6-A7AD-69EB0652B9B9}"/>
    <dgm:cxn modelId="{964318BF-1C1F-41CB-90D5-02810740D9E4}" srcId="{2BAC8356-9109-4977-914B-A54FD98223C6}" destId="{BE173DE1-4DC7-4961-A717-A1642828B61A}" srcOrd="8" destOrd="0" parTransId="{B9288AAD-CF91-4769-A817-0311F1996E46}" sibTransId="{4D5AF167-2AF2-4E59-867A-DD520F0D0ECC}"/>
    <dgm:cxn modelId="{F630F8FC-5A0E-4B6C-AE89-5947F87BC9DC}" type="presOf" srcId="{BE173DE1-4DC7-4961-A717-A1642828B61A}" destId="{126EE2DE-EAA0-4460-8491-7FDF11E946CB}" srcOrd="0" destOrd="0" presId="urn:microsoft.com/office/officeart/2005/8/layout/default"/>
    <dgm:cxn modelId="{14D4C172-17C4-401A-B90A-63471C39C92E}" type="presParOf" srcId="{0A250BC7-F761-4BFB-A6EE-9F61F04B905D}" destId="{46312B08-90F3-4B3E-A1E9-C96FDF4862DC}" srcOrd="0" destOrd="0" presId="urn:microsoft.com/office/officeart/2005/8/layout/default"/>
    <dgm:cxn modelId="{B0324584-BE41-4C43-8972-F2BC61767D43}" type="presParOf" srcId="{0A250BC7-F761-4BFB-A6EE-9F61F04B905D}" destId="{70668CF7-6849-4844-8220-235393481735}" srcOrd="1" destOrd="0" presId="urn:microsoft.com/office/officeart/2005/8/layout/default"/>
    <dgm:cxn modelId="{DD8C6473-0881-409F-9BA2-3E3296ED37D8}" type="presParOf" srcId="{0A250BC7-F761-4BFB-A6EE-9F61F04B905D}" destId="{A3DD8973-6C7D-4542-8D7B-9769D81104E9}" srcOrd="2" destOrd="0" presId="urn:microsoft.com/office/officeart/2005/8/layout/default"/>
    <dgm:cxn modelId="{E8678F08-6EC4-4132-B74B-F61075A158EC}" type="presParOf" srcId="{0A250BC7-F761-4BFB-A6EE-9F61F04B905D}" destId="{CB0E1AE2-312F-4243-8378-00DD045DCB41}" srcOrd="3" destOrd="0" presId="urn:microsoft.com/office/officeart/2005/8/layout/default"/>
    <dgm:cxn modelId="{386C20F1-B721-4CD3-BD08-08C8ACBA86F4}" type="presParOf" srcId="{0A250BC7-F761-4BFB-A6EE-9F61F04B905D}" destId="{52DF6EA8-F527-47D6-8F33-A623B6AFCBE5}" srcOrd="4" destOrd="0" presId="urn:microsoft.com/office/officeart/2005/8/layout/default"/>
    <dgm:cxn modelId="{04317632-3F6F-464E-9FC2-FE3CDEC04192}" type="presParOf" srcId="{0A250BC7-F761-4BFB-A6EE-9F61F04B905D}" destId="{265E6A33-E4AE-4F27-A308-E59925AEF601}" srcOrd="5" destOrd="0" presId="urn:microsoft.com/office/officeart/2005/8/layout/default"/>
    <dgm:cxn modelId="{A8E8432A-C97B-4F62-8C6A-B58975314006}" type="presParOf" srcId="{0A250BC7-F761-4BFB-A6EE-9F61F04B905D}" destId="{012B4F3F-CA05-4C53-896F-08947418C6AA}" srcOrd="6" destOrd="0" presId="urn:microsoft.com/office/officeart/2005/8/layout/default"/>
    <dgm:cxn modelId="{924E0265-F413-4779-BD23-D72F714CBF4B}" type="presParOf" srcId="{0A250BC7-F761-4BFB-A6EE-9F61F04B905D}" destId="{FB7F197E-E61C-4CBF-A632-98C836EB1782}" srcOrd="7" destOrd="0" presId="urn:microsoft.com/office/officeart/2005/8/layout/default"/>
    <dgm:cxn modelId="{12499B8C-F06B-4BFB-B876-857E3E561875}" type="presParOf" srcId="{0A250BC7-F761-4BFB-A6EE-9F61F04B905D}" destId="{4B62A885-0DFB-492C-AB27-54DFC301B588}" srcOrd="8" destOrd="0" presId="urn:microsoft.com/office/officeart/2005/8/layout/default"/>
    <dgm:cxn modelId="{DAF796F5-BB11-4FCB-AB03-C463372ACB5E}" type="presParOf" srcId="{0A250BC7-F761-4BFB-A6EE-9F61F04B905D}" destId="{28921040-5AD3-4F89-811E-34F903BCC285}" srcOrd="9" destOrd="0" presId="urn:microsoft.com/office/officeart/2005/8/layout/default"/>
    <dgm:cxn modelId="{D9956806-AA49-41D2-ACB9-04D7BE83300F}" type="presParOf" srcId="{0A250BC7-F761-4BFB-A6EE-9F61F04B905D}" destId="{8AADCE38-C175-44CA-B1C3-8828AACEC607}" srcOrd="10" destOrd="0" presId="urn:microsoft.com/office/officeart/2005/8/layout/default"/>
    <dgm:cxn modelId="{C1742FF5-B6C1-4445-8436-912F175B046E}" type="presParOf" srcId="{0A250BC7-F761-4BFB-A6EE-9F61F04B905D}" destId="{FA34DA09-E4EB-4E62-BCAA-1E0E1EDD70B8}" srcOrd="11" destOrd="0" presId="urn:microsoft.com/office/officeart/2005/8/layout/default"/>
    <dgm:cxn modelId="{7BFBC038-87D6-42BB-993B-924E9C0D911B}" type="presParOf" srcId="{0A250BC7-F761-4BFB-A6EE-9F61F04B905D}" destId="{4082B560-EF86-4B5D-8800-68605FE5ECF7}" srcOrd="12" destOrd="0" presId="urn:microsoft.com/office/officeart/2005/8/layout/default"/>
    <dgm:cxn modelId="{BFCC6C00-6560-4015-9C9B-D314445F5ECF}" type="presParOf" srcId="{0A250BC7-F761-4BFB-A6EE-9F61F04B905D}" destId="{7490997E-620C-4867-9A81-F87E199F6733}" srcOrd="13" destOrd="0" presId="urn:microsoft.com/office/officeart/2005/8/layout/default"/>
    <dgm:cxn modelId="{09850C4C-FBA8-46FA-BA08-5D14E0A0908E}" type="presParOf" srcId="{0A250BC7-F761-4BFB-A6EE-9F61F04B905D}" destId="{FA868284-8360-4FA9-BB29-5B85CD86A6AA}" srcOrd="14" destOrd="0" presId="urn:microsoft.com/office/officeart/2005/8/layout/default"/>
    <dgm:cxn modelId="{528E94D2-877C-4E9E-A392-A3B65ACE4F2F}" type="presParOf" srcId="{0A250BC7-F761-4BFB-A6EE-9F61F04B905D}" destId="{C7AC3693-D058-4F32-966F-D84123A9D812}" srcOrd="15" destOrd="0" presId="urn:microsoft.com/office/officeart/2005/8/layout/default"/>
    <dgm:cxn modelId="{113E0DCF-6202-4F05-A5E5-D1C90BD238E8}" type="presParOf" srcId="{0A250BC7-F761-4BFB-A6EE-9F61F04B905D}" destId="{126EE2DE-EAA0-4460-8491-7FDF11E946CB}" srcOrd="16" destOrd="0" presId="urn:microsoft.com/office/officeart/2005/8/layout/default"/>
    <dgm:cxn modelId="{746281C4-34A1-429E-BF63-AD550E5F8A7F}" type="presParOf" srcId="{0A250BC7-F761-4BFB-A6EE-9F61F04B905D}" destId="{B032DECB-B5B2-42E2-BDC2-87C7FED10E02}" srcOrd="17" destOrd="0" presId="urn:microsoft.com/office/officeart/2005/8/layout/default"/>
    <dgm:cxn modelId="{C7371E60-AB21-4407-8406-F75F2D45B1B4}" type="presParOf" srcId="{0A250BC7-F761-4BFB-A6EE-9F61F04B905D}" destId="{8F507A41-2F8D-4482-98E7-AF4C31598A08}" srcOrd="18" destOrd="0" presId="urn:microsoft.com/office/officeart/2005/8/layout/default"/>
    <dgm:cxn modelId="{31EF476B-83E8-4ABE-A609-8393EEF4E426}" type="presParOf" srcId="{0A250BC7-F761-4BFB-A6EE-9F61F04B905D}" destId="{0BB0AC66-2A38-48E4-9409-BAE061578D69}" srcOrd="19" destOrd="0" presId="urn:microsoft.com/office/officeart/2005/8/layout/default"/>
    <dgm:cxn modelId="{73F8FFA0-90FF-4D90-8D93-9703B71B3F15}" type="presParOf" srcId="{0A250BC7-F761-4BFB-A6EE-9F61F04B905D}" destId="{212DA5C5-9F65-4DCE-B4FE-294B27C93315}" srcOrd="20" destOrd="0" presId="urn:microsoft.com/office/officeart/2005/8/layout/default"/>
    <dgm:cxn modelId="{8D3FBE5F-87FE-4BD7-A588-FC8E1D128095}" type="presParOf" srcId="{0A250BC7-F761-4BFB-A6EE-9F61F04B905D}" destId="{1EAF47A8-292E-4CDE-AB38-35FD5D2D436F}" srcOrd="21" destOrd="0" presId="urn:microsoft.com/office/officeart/2005/8/layout/default"/>
    <dgm:cxn modelId="{B2570C4C-3DCA-4175-903C-0107B1F4F006}" type="presParOf" srcId="{0A250BC7-F761-4BFB-A6EE-9F61F04B905D}" destId="{40A18245-3CB8-420C-8D9D-2247617172E8}" srcOrd="22" destOrd="0" presId="urn:microsoft.com/office/officeart/2005/8/layout/default"/>
    <dgm:cxn modelId="{1FC175E3-132F-4911-9602-1ADC07B0DB79}" type="presParOf" srcId="{0A250BC7-F761-4BFB-A6EE-9F61F04B905D}" destId="{E2235305-E034-40A5-B29C-18BAD3EC61F6}" srcOrd="23" destOrd="0" presId="urn:microsoft.com/office/officeart/2005/8/layout/default"/>
    <dgm:cxn modelId="{86D4D7AA-A174-40CD-B619-6FD844EF71F9}" type="presParOf" srcId="{0A250BC7-F761-4BFB-A6EE-9F61F04B905D}" destId="{E8BAB39D-9A56-4E94-A9C7-F66EDDBE69DD}" srcOrd="24" destOrd="0" presId="urn:microsoft.com/office/officeart/2005/8/layout/default"/>
    <dgm:cxn modelId="{56C3D48A-F0F1-4E0C-9852-BE09AEA6354E}" type="presParOf" srcId="{0A250BC7-F761-4BFB-A6EE-9F61F04B905D}" destId="{C41E3653-7AEF-40E5-B2E3-A98011E08A28}" srcOrd="25" destOrd="0" presId="urn:microsoft.com/office/officeart/2005/8/layout/default"/>
    <dgm:cxn modelId="{A5435B2F-83F8-4A19-BE61-9ADC08940B8B}" type="presParOf" srcId="{0A250BC7-F761-4BFB-A6EE-9F61F04B905D}" destId="{DB7A3A2A-7A3E-4A5A-A50A-3ADA14D35C51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FC349DA-FA7D-4F96-A581-D29451876CF9}">
      <dgm:prSet phldrT="[Текст]"/>
      <dgm:spPr/>
      <dgm:t>
        <a:bodyPr/>
        <a:lstStyle/>
        <a:p>
          <a:r>
            <a:rPr lang="en-US" dirty="0" smtClean="0"/>
            <a:t>Node Transforms</a:t>
          </a:r>
          <a:endParaRPr lang="ru-RU" dirty="0"/>
        </a:p>
      </dgm:t>
    </dgm:pt>
    <dgm:pt modelId="{26D223C7-8081-42D9-A248-A5F152980C9B}" type="parTrans" cxnId="{69197E30-78CC-4606-A959-FFD14FA5BCBE}">
      <dgm:prSet/>
      <dgm:spPr/>
      <dgm:t>
        <a:bodyPr/>
        <a:lstStyle/>
        <a:p>
          <a:endParaRPr lang="ru-RU"/>
        </a:p>
      </dgm:t>
    </dgm:pt>
    <dgm:pt modelId="{AEF7CCB7-43B6-43F6-A7AD-69EB0652B9B9}" type="sibTrans" cxnId="{69197E30-78CC-4606-A959-FFD14FA5BCBE}">
      <dgm:prSet/>
      <dgm:spPr/>
      <dgm:t>
        <a:bodyPr/>
        <a:lstStyle/>
        <a:p>
          <a:endParaRPr lang="ru-RU"/>
        </a:p>
      </dgm:t>
    </dgm:pt>
    <dgm:pt modelId="{5E8A5783-9541-4515-8C12-9D32A41397A9}">
      <dgm:prSet phldrT="[Текст]"/>
      <dgm:spPr/>
      <dgm:t>
        <a:bodyPr/>
        <a:lstStyle/>
        <a:p>
          <a:r>
            <a:rPr lang="en-US" dirty="0" smtClean="0"/>
            <a:t>Object Transforms</a:t>
          </a:r>
          <a:endParaRPr lang="ru-RU" dirty="0"/>
        </a:p>
      </dgm:t>
    </dgm:pt>
    <dgm:pt modelId="{F9D2F7EA-71F1-46B8-98A9-DA37941BE0ED}" type="parTrans" cxnId="{377DD65E-79A7-4F89-9DC1-1F195DF57F71}">
      <dgm:prSet/>
      <dgm:spPr/>
      <dgm:t>
        <a:bodyPr/>
        <a:lstStyle/>
        <a:p>
          <a:endParaRPr lang="ru-RU"/>
        </a:p>
      </dgm:t>
    </dgm:pt>
    <dgm:pt modelId="{1B03062C-61EC-4350-A422-B5B6A1E6DB31}" type="sibTrans" cxnId="{377DD65E-79A7-4F89-9DC1-1F195DF57F71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E8BAB39D-9A56-4E94-A9C7-F66EDDBE69DD}" type="pres">
      <dgm:prSet presAssocID="{EFC349DA-FA7D-4F96-A581-D29451876CF9}" presName="node" presStyleLbl="node1" presStyleIdx="0" presStyleCnt="2">
        <dgm:presLayoutVars>
          <dgm:bulletEnabled val="1"/>
        </dgm:presLayoutVars>
      </dgm:prSet>
      <dgm:spPr/>
    </dgm:pt>
    <dgm:pt modelId="{C41E3653-7AEF-40E5-B2E3-A98011E08A28}" type="pres">
      <dgm:prSet presAssocID="{AEF7CCB7-43B6-43F6-A7AD-69EB0652B9B9}" presName="sibTrans" presStyleCnt="0"/>
      <dgm:spPr/>
    </dgm:pt>
    <dgm:pt modelId="{DB7A3A2A-7A3E-4A5A-A50A-3ADA14D35C51}" type="pres">
      <dgm:prSet presAssocID="{5E8A5783-9541-4515-8C12-9D32A41397A9}" presName="node" presStyleLbl="node1" presStyleIdx="1" presStyleCnt="2">
        <dgm:presLayoutVars>
          <dgm:bulletEnabled val="1"/>
        </dgm:presLayoutVars>
      </dgm:prSet>
      <dgm:spPr/>
    </dgm:pt>
  </dgm:ptLst>
  <dgm:cxnLst>
    <dgm:cxn modelId="{2D958956-EFDC-4213-B31E-85339C24EB19}" type="presOf" srcId="{5E8A5783-9541-4515-8C12-9D32A41397A9}" destId="{DB7A3A2A-7A3E-4A5A-A50A-3ADA14D35C51}" srcOrd="0" destOrd="0" presId="urn:microsoft.com/office/officeart/2005/8/layout/default"/>
    <dgm:cxn modelId="{A931BAD1-2053-46A3-A983-CB368498A25C}" type="presOf" srcId="{2BAC8356-9109-4977-914B-A54FD98223C6}" destId="{0A250BC7-F761-4BFB-A6EE-9F61F04B905D}" srcOrd="0" destOrd="0" presId="urn:microsoft.com/office/officeart/2005/8/layout/default"/>
    <dgm:cxn modelId="{377DD65E-79A7-4F89-9DC1-1F195DF57F71}" srcId="{2BAC8356-9109-4977-914B-A54FD98223C6}" destId="{5E8A5783-9541-4515-8C12-9D32A41397A9}" srcOrd="1" destOrd="0" parTransId="{F9D2F7EA-71F1-46B8-98A9-DA37941BE0ED}" sibTransId="{1B03062C-61EC-4350-A422-B5B6A1E6DB31}"/>
    <dgm:cxn modelId="{69197E30-78CC-4606-A959-FFD14FA5BCBE}" srcId="{2BAC8356-9109-4977-914B-A54FD98223C6}" destId="{EFC349DA-FA7D-4F96-A581-D29451876CF9}" srcOrd="0" destOrd="0" parTransId="{26D223C7-8081-42D9-A248-A5F152980C9B}" sibTransId="{AEF7CCB7-43B6-43F6-A7AD-69EB0652B9B9}"/>
    <dgm:cxn modelId="{E2E4FCE6-3907-441C-A095-E708112835C8}" type="presOf" srcId="{EFC349DA-FA7D-4F96-A581-D29451876CF9}" destId="{E8BAB39D-9A56-4E94-A9C7-F66EDDBE69DD}" srcOrd="0" destOrd="0" presId="urn:microsoft.com/office/officeart/2005/8/layout/default"/>
    <dgm:cxn modelId="{5BB0103C-6224-40B8-ABAF-70B1343F9966}" type="presParOf" srcId="{0A250BC7-F761-4BFB-A6EE-9F61F04B905D}" destId="{E8BAB39D-9A56-4E94-A9C7-F66EDDBE69DD}" srcOrd="0" destOrd="0" presId="urn:microsoft.com/office/officeart/2005/8/layout/default"/>
    <dgm:cxn modelId="{B05711C5-066B-447A-B921-B98CF95F8E8D}" type="presParOf" srcId="{0A250BC7-F761-4BFB-A6EE-9F61F04B905D}" destId="{C41E3653-7AEF-40E5-B2E3-A98011E08A28}" srcOrd="1" destOrd="0" presId="urn:microsoft.com/office/officeart/2005/8/layout/default"/>
    <dgm:cxn modelId="{0A7194E6-52B4-4361-90C9-AB1B383247E9}" type="presParOf" srcId="{0A250BC7-F761-4BFB-A6EE-9F61F04B905D}" destId="{DB7A3A2A-7A3E-4A5A-A50A-3ADA14D35C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Bone Mapping</a:t>
          </a:r>
          <a:endParaRPr lang="ru-RU" dirty="0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8AB94A11-CED7-4E42-B8AD-3C2D1FB5C1B1}">
      <dgm:prSet phldrT="[Текст]"/>
      <dgm:spPr/>
      <dgm:t>
        <a:bodyPr/>
        <a:lstStyle/>
        <a:p>
          <a:r>
            <a:rPr lang="en-US" dirty="0" smtClean="0"/>
            <a:t>Geometry</a:t>
          </a:r>
          <a:endParaRPr lang="ru-RU" dirty="0"/>
        </a:p>
      </dgm:t>
    </dgm:pt>
    <dgm:pt modelId="{3ABC1B88-23E9-4110-B0B8-81650A49A416}" type="parTrans" cxnId="{9753457A-DEC3-449E-855E-F1F9B622AB84}">
      <dgm:prSet/>
      <dgm:spPr/>
      <dgm:t>
        <a:bodyPr/>
        <a:lstStyle/>
        <a:p>
          <a:endParaRPr lang="ru-RU"/>
        </a:p>
      </dgm:t>
    </dgm:pt>
    <dgm:pt modelId="{2CD33268-E8CD-48F8-ADB9-CCDDD0C357D6}" type="sibTrans" cxnId="{9753457A-DEC3-449E-855E-F1F9B622AB84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2">
        <dgm:presLayoutVars>
          <dgm:bulletEnabled val="1"/>
        </dgm:presLayoutVars>
      </dgm:prSet>
      <dgm:spPr/>
    </dgm:pt>
    <dgm:pt modelId="{70668CF7-6849-4844-8220-235393481735}" type="pres">
      <dgm:prSet presAssocID="{A350D7B5-FB44-49EB-A7F0-454F86D83811}" presName="sibTrans" presStyleCnt="0"/>
      <dgm:spPr/>
    </dgm:pt>
    <dgm:pt modelId="{012B4F3F-CA05-4C53-896F-08947418C6AA}" type="pres">
      <dgm:prSet presAssocID="{8AB94A11-CED7-4E42-B8AD-3C2D1FB5C1B1}" presName="node" presStyleLbl="node1" presStyleIdx="1" presStyleCnt="2">
        <dgm:presLayoutVars>
          <dgm:bulletEnabled val="1"/>
        </dgm:presLayoutVars>
      </dgm:prSet>
      <dgm:spPr/>
    </dgm:pt>
  </dgm:ptLst>
  <dgm:cxnLst>
    <dgm:cxn modelId="{9753457A-DEC3-449E-855E-F1F9B622AB84}" srcId="{2BAC8356-9109-4977-914B-A54FD98223C6}" destId="{8AB94A11-CED7-4E42-B8AD-3C2D1FB5C1B1}" srcOrd="1" destOrd="0" parTransId="{3ABC1B88-23E9-4110-B0B8-81650A49A416}" sibTransId="{2CD33268-E8CD-48F8-ADB9-CCDDD0C357D6}"/>
    <dgm:cxn modelId="{A26EE6E6-B955-49EC-AC33-D8294B4E0605}" type="presOf" srcId="{1FA4D7C6-4AA0-49EC-B493-DD1D83963056}" destId="{46312B08-90F3-4B3E-A1E9-C96FDF4862DC}" srcOrd="0" destOrd="0" presId="urn:microsoft.com/office/officeart/2005/8/layout/default"/>
    <dgm:cxn modelId="{8BF2507C-B28C-4DCB-9997-319708744717}" type="presOf" srcId="{8AB94A11-CED7-4E42-B8AD-3C2D1FB5C1B1}" destId="{012B4F3F-CA05-4C53-896F-08947418C6AA}" srcOrd="0" destOrd="0" presId="urn:microsoft.com/office/officeart/2005/8/layout/default"/>
    <dgm:cxn modelId="{48286B21-2F3D-4755-A491-77A2D1AF4495}" type="presOf" srcId="{2BAC8356-9109-4977-914B-A54FD98223C6}" destId="{0A250BC7-F761-4BFB-A6EE-9F61F04B905D}" srcOrd="0" destOrd="0" presId="urn:microsoft.com/office/officeart/2005/8/layout/default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3B33EFE9-50BC-431E-87A1-2FE9E6B986FF}" type="presParOf" srcId="{0A250BC7-F761-4BFB-A6EE-9F61F04B905D}" destId="{46312B08-90F3-4B3E-A1E9-C96FDF4862DC}" srcOrd="0" destOrd="0" presId="urn:microsoft.com/office/officeart/2005/8/layout/default"/>
    <dgm:cxn modelId="{5126B7B2-2C5E-4284-BFAE-B01423B5B8E1}" type="presParOf" srcId="{0A250BC7-F761-4BFB-A6EE-9F61F04B905D}" destId="{70668CF7-6849-4844-8220-235393481735}" srcOrd="1" destOrd="0" presId="urn:microsoft.com/office/officeart/2005/8/layout/default"/>
    <dgm:cxn modelId="{7378F946-2865-4E27-8661-1EC0559AEF2A}" type="presParOf" srcId="{0A250BC7-F761-4BFB-A6EE-9F61F04B905D}" destId="{012B4F3F-CA05-4C53-896F-08947418C6A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Materials</a:t>
          </a:r>
          <a:endParaRPr lang="ru-RU" dirty="0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DDB0FE4-B17F-462D-8770-F480F21E05E5}" type="presOf" srcId="{1FA4D7C6-4AA0-49EC-B493-DD1D83963056}" destId="{46312B08-90F3-4B3E-A1E9-C96FDF4862DC}" srcOrd="0" destOrd="0" presId="urn:microsoft.com/office/officeart/2005/8/layout/default"/>
    <dgm:cxn modelId="{0CC0027C-6D17-4345-A095-1E799224E0D8}" type="presOf" srcId="{2BAC8356-9109-4977-914B-A54FD98223C6}" destId="{0A250BC7-F761-4BFB-A6EE-9F61F04B905D}" srcOrd="0" destOrd="0" presId="urn:microsoft.com/office/officeart/2005/8/layout/default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556AA59B-B419-4EA5-886C-661BB31230EB}" type="presParOf" srcId="{0A250BC7-F761-4BFB-A6EE-9F61F04B905D}" destId="{46312B08-90F3-4B3E-A1E9-C96FDF4862DC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Draw Commands</a:t>
          </a:r>
          <a:endParaRPr lang="ru-RU" dirty="0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F476A0E-6996-4226-A1F8-3203B971AABF}" type="presOf" srcId="{2BAC8356-9109-4977-914B-A54FD98223C6}" destId="{0A250BC7-F761-4BFB-A6EE-9F61F04B905D}" srcOrd="0" destOrd="0" presId="urn:microsoft.com/office/officeart/2005/8/layout/default"/>
    <dgm:cxn modelId="{DA5E097E-0BD7-4BC2-AD35-AC746606502F}" type="presOf" srcId="{1FA4D7C6-4AA0-49EC-B493-DD1D83963056}" destId="{46312B08-90F3-4B3E-A1E9-C96FDF4862DC}" srcOrd="0" destOrd="0" presId="urn:microsoft.com/office/officeart/2005/8/layout/default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D3A14375-61B6-4A05-B41D-6133B7D9669C}" type="presParOf" srcId="{0A250BC7-F761-4BFB-A6EE-9F61F04B905D}" destId="{46312B08-90F3-4B3E-A1E9-C96FDF4862DC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Lights</a:t>
          </a:r>
          <a:endParaRPr lang="ru-RU" dirty="0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CB8EFE6-75B8-40A6-BB0C-BF97C3099072}" type="presOf" srcId="{2BAC8356-9109-4977-914B-A54FD98223C6}" destId="{0A250BC7-F761-4BFB-A6EE-9F61F04B905D}" srcOrd="0" destOrd="0" presId="urn:microsoft.com/office/officeart/2005/8/layout/default"/>
    <dgm:cxn modelId="{05B5CBD9-C918-4BB6-B66C-1C9B43B710F9}" type="presOf" srcId="{1FA4D7C6-4AA0-49EC-B493-DD1D83963056}" destId="{46312B08-90F3-4B3E-A1E9-C96FDF4862DC}" srcOrd="0" destOrd="0" presId="urn:microsoft.com/office/officeart/2005/8/layout/default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BA4AECE0-AC84-4C5A-B4A1-7B360C31038E}" type="presParOf" srcId="{0A250BC7-F761-4BFB-A6EE-9F61F04B905D}" destId="{46312B08-90F3-4B3E-A1E9-C96FDF4862DC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FA4D7C6-4AA0-49EC-B493-DD1D83963056}">
      <dgm:prSet phldrT="[Текст]"/>
      <dgm:spPr/>
      <dgm:t>
        <a:bodyPr/>
        <a:lstStyle/>
        <a:p>
          <a:r>
            <a:rPr lang="en-US" dirty="0" smtClean="0"/>
            <a:t>Cube Textures</a:t>
          </a:r>
          <a:endParaRPr lang="ru-RU" dirty="0"/>
        </a:p>
      </dgm:t>
    </dgm:pt>
    <dgm:pt modelId="{13D57903-4B4D-4B87-89F9-294BD111390E}" type="parTrans" cxnId="{1D75D024-7C27-4C05-8933-1C79DF9EAA07}">
      <dgm:prSet/>
      <dgm:spPr/>
      <dgm:t>
        <a:bodyPr/>
        <a:lstStyle/>
        <a:p>
          <a:endParaRPr lang="ru-RU"/>
        </a:p>
      </dgm:t>
    </dgm:pt>
    <dgm:pt modelId="{A350D7B5-FB44-49EB-A7F0-454F86D83811}" type="sibTrans" cxnId="{1D75D024-7C27-4C05-8933-1C79DF9EAA07}">
      <dgm:prSet/>
      <dgm:spPr/>
      <dgm:t>
        <a:bodyPr/>
        <a:lstStyle/>
        <a:p>
          <a:endParaRPr lang="ru-RU"/>
        </a:p>
      </dgm:t>
    </dgm:pt>
    <dgm:pt modelId="{8AB94A11-CED7-4E42-B8AD-3C2D1FB5C1B1}">
      <dgm:prSet phldrT="[Текст]"/>
      <dgm:spPr/>
      <dgm:t>
        <a:bodyPr/>
        <a:lstStyle/>
        <a:p>
          <a:r>
            <a:rPr lang="en-US" dirty="0" smtClean="0"/>
            <a:t>Textures</a:t>
          </a:r>
          <a:endParaRPr lang="ru-RU" dirty="0"/>
        </a:p>
      </dgm:t>
    </dgm:pt>
    <dgm:pt modelId="{3ABC1B88-23E9-4110-B0B8-81650A49A416}" type="parTrans" cxnId="{9753457A-DEC3-449E-855E-F1F9B622AB84}">
      <dgm:prSet/>
      <dgm:spPr/>
      <dgm:t>
        <a:bodyPr/>
        <a:lstStyle/>
        <a:p>
          <a:endParaRPr lang="ru-RU"/>
        </a:p>
      </dgm:t>
    </dgm:pt>
    <dgm:pt modelId="{2CD33268-E8CD-48F8-ADB9-CCDDD0C357D6}" type="sibTrans" cxnId="{9753457A-DEC3-449E-855E-F1F9B622AB84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46312B08-90F3-4B3E-A1E9-C96FDF4862DC}" type="pres">
      <dgm:prSet presAssocID="{1FA4D7C6-4AA0-49EC-B493-DD1D8396305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0668CF7-6849-4844-8220-235393481735}" type="pres">
      <dgm:prSet presAssocID="{A350D7B5-FB44-49EB-A7F0-454F86D83811}" presName="sibTrans" presStyleCnt="0"/>
      <dgm:spPr/>
    </dgm:pt>
    <dgm:pt modelId="{012B4F3F-CA05-4C53-896F-08947418C6AA}" type="pres">
      <dgm:prSet presAssocID="{8AB94A11-CED7-4E42-B8AD-3C2D1FB5C1B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753457A-DEC3-449E-855E-F1F9B622AB84}" srcId="{2BAC8356-9109-4977-914B-A54FD98223C6}" destId="{8AB94A11-CED7-4E42-B8AD-3C2D1FB5C1B1}" srcOrd="1" destOrd="0" parTransId="{3ABC1B88-23E9-4110-B0B8-81650A49A416}" sibTransId="{2CD33268-E8CD-48F8-ADB9-CCDDD0C357D6}"/>
    <dgm:cxn modelId="{52DE57EA-D1F7-4F80-940D-267F40F3C293}" type="presOf" srcId="{1FA4D7C6-4AA0-49EC-B493-DD1D83963056}" destId="{46312B08-90F3-4B3E-A1E9-C96FDF4862DC}" srcOrd="0" destOrd="0" presId="urn:microsoft.com/office/officeart/2005/8/layout/default"/>
    <dgm:cxn modelId="{367372D6-B45F-4E96-B531-8FC362863E5A}" type="presOf" srcId="{2BAC8356-9109-4977-914B-A54FD98223C6}" destId="{0A250BC7-F761-4BFB-A6EE-9F61F04B905D}" srcOrd="0" destOrd="0" presId="urn:microsoft.com/office/officeart/2005/8/layout/default"/>
    <dgm:cxn modelId="{A0EC49A3-82A7-45C1-9813-8C8F7402F969}" type="presOf" srcId="{8AB94A11-CED7-4E42-B8AD-3C2D1FB5C1B1}" destId="{012B4F3F-CA05-4C53-896F-08947418C6AA}" srcOrd="0" destOrd="0" presId="urn:microsoft.com/office/officeart/2005/8/layout/default"/>
    <dgm:cxn modelId="{1D75D024-7C27-4C05-8933-1C79DF9EAA07}" srcId="{2BAC8356-9109-4977-914B-A54FD98223C6}" destId="{1FA4D7C6-4AA0-49EC-B493-DD1D83963056}" srcOrd="0" destOrd="0" parTransId="{13D57903-4B4D-4B87-89F9-294BD111390E}" sibTransId="{A350D7B5-FB44-49EB-A7F0-454F86D83811}"/>
    <dgm:cxn modelId="{1DBF11EC-E6DD-4E21-A0D3-98C0308A0C17}" type="presParOf" srcId="{0A250BC7-F761-4BFB-A6EE-9F61F04B905D}" destId="{46312B08-90F3-4B3E-A1E9-C96FDF4862DC}" srcOrd="0" destOrd="0" presId="urn:microsoft.com/office/officeart/2005/8/layout/default"/>
    <dgm:cxn modelId="{0341A787-1481-416B-82E7-AF7552B913F1}" type="presParOf" srcId="{0A250BC7-F761-4BFB-A6EE-9F61F04B905D}" destId="{70668CF7-6849-4844-8220-235393481735}" srcOrd="1" destOrd="0" presId="urn:microsoft.com/office/officeart/2005/8/layout/default"/>
    <dgm:cxn modelId="{40CDAAAD-C493-4D97-909A-85DB173F90E5}" type="presParOf" srcId="{0A250BC7-F761-4BFB-A6EE-9F61F04B905D}" destId="{012B4F3F-CA05-4C53-896F-08947418C6A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BAC8356-9109-4977-914B-A54FD98223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DBCE9FE-2752-4F0E-A9DB-8271196644A7}">
      <dgm:prSet phldrT="[Текст]"/>
      <dgm:spPr/>
      <dgm:t>
        <a:bodyPr/>
        <a:lstStyle/>
        <a:p>
          <a:r>
            <a:rPr lang="en-US" dirty="0" smtClean="0"/>
            <a:t>Environment</a:t>
          </a:r>
          <a:endParaRPr lang="ru-RU" dirty="0"/>
        </a:p>
      </dgm:t>
    </dgm:pt>
    <dgm:pt modelId="{1E26E790-0124-478E-A214-10AF83C35EBE}" type="parTrans" cxnId="{618D46AF-9F3A-497F-ACBA-74BE489FE496}">
      <dgm:prSet/>
      <dgm:spPr/>
      <dgm:t>
        <a:bodyPr/>
        <a:lstStyle/>
        <a:p>
          <a:endParaRPr lang="ru-RU"/>
        </a:p>
      </dgm:t>
    </dgm:pt>
    <dgm:pt modelId="{B8FE6B73-0036-4FA8-977D-026A6DFF278C}" type="sibTrans" cxnId="{618D46AF-9F3A-497F-ACBA-74BE489FE496}">
      <dgm:prSet/>
      <dgm:spPr/>
      <dgm:t>
        <a:bodyPr/>
        <a:lstStyle/>
        <a:p>
          <a:endParaRPr lang="ru-RU"/>
        </a:p>
      </dgm:t>
    </dgm:pt>
    <dgm:pt modelId="{82C2EA23-55C2-43E6-A646-721BABF08656}">
      <dgm:prSet phldrT="[Текст]"/>
      <dgm:spPr/>
      <dgm:t>
        <a:bodyPr/>
        <a:lstStyle/>
        <a:p>
          <a:r>
            <a:rPr lang="en-US" dirty="0" err="1" smtClean="0"/>
            <a:t>Globals</a:t>
          </a:r>
          <a:endParaRPr lang="ru-RU" dirty="0"/>
        </a:p>
      </dgm:t>
    </dgm:pt>
    <dgm:pt modelId="{C645063D-9336-4E0E-85CF-74B633ECAC90}" type="parTrans" cxnId="{9447536A-3DF6-42FA-8428-885ADA3FB679}">
      <dgm:prSet/>
      <dgm:spPr/>
      <dgm:t>
        <a:bodyPr/>
        <a:lstStyle/>
        <a:p>
          <a:endParaRPr lang="ru-RU"/>
        </a:p>
      </dgm:t>
    </dgm:pt>
    <dgm:pt modelId="{890DE1B1-F330-48C2-9F21-E8E7865AC2F2}" type="sibTrans" cxnId="{9447536A-3DF6-42FA-8428-885ADA3FB679}">
      <dgm:prSet/>
      <dgm:spPr/>
      <dgm:t>
        <a:bodyPr/>
        <a:lstStyle/>
        <a:p>
          <a:endParaRPr lang="ru-RU"/>
        </a:p>
      </dgm:t>
    </dgm:pt>
    <dgm:pt modelId="{239F965B-B8BA-4765-A719-007D9CE70A6C}">
      <dgm:prSet phldrT="[Текст]"/>
      <dgm:spPr/>
      <dgm:t>
        <a:bodyPr/>
        <a:lstStyle/>
        <a:p>
          <a:r>
            <a:rPr lang="en-US" dirty="0" smtClean="0"/>
            <a:t>Luminance</a:t>
          </a:r>
          <a:endParaRPr lang="ru-RU" dirty="0"/>
        </a:p>
      </dgm:t>
    </dgm:pt>
    <dgm:pt modelId="{4EE26618-BCA1-44AF-BFD1-1160AA9C01B5}" type="parTrans" cxnId="{60C19625-8BC9-4552-A8D2-25E93F84E4CE}">
      <dgm:prSet/>
      <dgm:spPr/>
      <dgm:t>
        <a:bodyPr/>
        <a:lstStyle/>
        <a:p>
          <a:endParaRPr lang="ru-RU"/>
        </a:p>
      </dgm:t>
    </dgm:pt>
    <dgm:pt modelId="{28D0D6CA-C6AA-4251-A61D-598325100522}" type="sibTrans" cxnId="{60C19625-8BC9-4552-A8D2-25E93F84E4CE}">
      <dgm:prSet/>
      <dgm:spPr/>
      <dgm:t>
        <a:bodyPr/>
        <a:lstStyle/>
        <a:p>
          <a:endParaRPr lang="ru-RU"/>
        </a:p>
      </dgm:t>
    </dgm:pt>
    <dgm:pt modelId="{BE173DE1-4DC7-4961-A717-A1642828B61A}">
      <dgm:prSet phldrT="[Текст]"/>
      <dgm:spPr/>
      <dgm:t>
        <a:bodyPr/>
        <a:lstStyle/>
        <a:p>
          <a:r>
            <a:rPr lang="en-US" dirty="0" smtClean="0"/>
            <a:t>OIT</a:t>
          </a:r>
          <a:endParaRPr lang="ru-RU" dirty="0"/>
        </a:p>
      </dgm:t>
    </dgm:pt>
    <dgm:pt modelId="{B9288AAD-CF91-4769-A817-0311F1996E46}" type="parTrans" cxnId="{964318BF-1C1F-41CB-90D5-02810740D9E4}">
      <dgm:prSet/>
      <dgm:spPr/>
      <dgm:t>
        <a:bodyPr/>
        <a:lstStyle/>
        <a:p>
          <a:endParaRPr lang="ru-RU"/>
        </a:p>
      </dgm:t>
    </dgm:pt>
    <dgm:pt modelId="{4D5AF167-2AF2-4E59-867A-DD520F0D0ECC}" type="sibTrans" cxnId="{964318BF-1C1F-41CB-90D5-02810740D9E4}">
      <dgm:prSet/>
      <dgm:spPr/>
      <dgm:t>
        <a:bodyPr/>
        <a:lstStyle/>
        <a:p>
          <a:endParaRPr lang="ru-RU"/>
        </a:p>
      </dgm:t>
    </dgm:pt>
    <dgm:pt modelId="{8950EDB2-D310-4581-A26E-E8BFAF0B2182}">
      <dgm:prSet phldrT="[Текст]"/>
      <dgm:spPr/>
      <dgm:t>
        <a:bodyPr/>
        <a:lstStyle/>
        <a:p>
          <a:r>
            <a:rPr lang="en-US" dirty="0" smtClean="0"/>
            <a:t>Render Targets</a:t>
          </a:r>
          <a:endParaRPr lang="ru-RU" dirty="0"/>
        </a:p>
      </dgm:t>
    </dgm:pt>
    <dgm:pt modelId="{6A62609B-4EEE-4B7D-84A9-AA6F71CAB1A7}" type="parTrans" cxnId="{5F9C829D-EB7A-4047-BC3D-8971A7619FD7}">
      <dgm:prSet/>
      <dgm:spPr/>
      <dgm:t>
        <a:bodyPr/>
        <a:lstStyle/>
        <a:p>
          <a:endParaRPr lang="ru-RU"/>
        </a:p>
      </dgm:t>
    </dgm:pt>
    <dgm:pt modelId="{CE125585-0B82-4BE8-B64B-8EE43D30A079}" type="sibTrans" cxnId="{5F9C829D-EB7A-4047-BC3D-8971A7619FD7}">
      <dgm:prSet/>
      <dgm:spPr/>
      <dgm:t>
        <a:bodyPr/>
        <a:lstStyle/>
        <a:p>
          <a:endParaRPr lang="ru-RU"/>
        </a:p>
      </dgm:t>
    </dgm:pt>
    <dgm:pt modelId="{0A250BC7-F761-4BFB-A6EE-9F61F04B905D}" type="pres">
      <dgm:prSet presAssocID="{2BAC8356-9109-4977-914B-A54FD98223C6}" presName="diagram" presStyleCnt="0">
        <dgm:presLayoutVars>
          <dgm:dir/>
          <dgm:resizeHandles val="exact"/>
        </dgm:presLayoutVars>
      </dgm:prSet>
      <dgm:spPr/>
    </dgm:pt>
    <dgm:pt modelId="{52DF6EA8-F527-47D6-8F33-A623B6AFCBE5}" type="pres">
      <dgm:prSet presAssocID="{0DBCE9FE-2752-4F0E-A9DB-8271196644A7}" presName="node" presStyleLbl="node1" presStyleIdx="0" presStyleCnt="5">
        <dgm:presLayoutVars>
          <dgm:bulletEnabled val="1"/>
        </dgm:presLayoutVars>
      </dgm:prSet>
      <dgm:spPr/>
    </dgm:pt>
    <dgm:pt modelId="{265E6A33-E4AE-4F27-A308-E59925AEF601}" type="pres">
      <dgm:prSet presAssocID="{B8FE6B73-0036-4FA8-977D-026A6DFF278C}" presName="sibTrans" presStyleCnt="0"/>
      <dgm:spPr/>
    </dgm:pt>
    <dgm:pt modelId="{4B62A885-0DFB-492C-AB27-54DFC301B588}" type="pres">
      <dgm:prSet presAssocID="{82C2EA23-55C2-43E6-A646-721BABF08656}" presName="node" presStyleLbl="node1" presStyleIdx="1" presStyleCnt="5">
        <dgm:presLayoutVars>
          <dgm:bulletEnabled val="1"/>
        </dgm:presLayoutVars>
      </dgm:prSet>
      <dgm:spPr/>
    </dgm:pt>
    <dgm:pt modelId="{28921040-5AD3-4F89-811E-34F903BCC285}" type="pres">
      <dgm:prSet presAssocID="{890DE1B1-F330-48C2-9F21-E8E7865AC2F2}" presName="sibTrans" presStyleCnt="0"/>
      <dgm:spPr/>
    </dgm:pt>
    <dgm:pt modelId="{4082B560-EF86-4B5D-8800-68605FE5ECF7}" type="pres">
      <dgm:prSet presAssocID="{239F965B-B8BA-4765-A719-007D9CE70A6C}" presName="node" presStyleLbl="node1" presStyleIdx="2" presStyleCnt="5">
        <dgm:presLayoutVars>
          <dgm:bulletEnabled val="1"/>
        </dgm:presLayoutVars>
      </dgm:prSet>
      <dgm:spPr/>
    </dgm:pt>
    <dgm:pt modelId="{7490997E-620C-4867-9A81-F87E199F6733}" type="pres">
      <dgm:prSet presAssocID="{28D0D6CA-C6AA-4251-A61D-598325100522}" presName="sibTrans" presStyleCnt="0"/>
      <dgm:spPr/>
    </dgm:pt>
    <dgm:pt modelId="{126EE2DE-EAA0-4460-8491-7FDF11E946CB}" type="pres">
      <dgm:prSet presAssocID="{BE173DE1-4DC7-4961-A717-A1642828B61A}" presName="node" presStyleLbl="node1" presStyleIdx="3" presStyleCnt="5">
        <dgm:presLayoutVars>
          <dgm:bulletEnabled val="1"/>
        </dgm:presLayoutVars>
      </dgm:prSet>
      <dgm:spPr/>
    </dgm:pt>
    <dgm:pt modelId="{B032DECB-B5B2-42E2-BDC2-87C7FED10E02}" type="pres">
      <dgm:prSet presAssocID="{4D5AF167-2AF2-4E59-867A-DD520F0D0ECC}" presName="sibTrans" presStyleCnt="0"/>
      <dgm:spPr/>
    </dgm:pt>
    <dgm:pt modelId="{8F507A41-2F8D-4482-98E7-AF4C31598A08}" type="pres">
      <dgm:prSet presAssocID="{8950EDB2-D310-4581-A26E-E8BFAF0B2182}" presName="node" presStyleLbl="node1" presStyleIdx="4" presStyleCnt="5">
        <dgm:presLayoutVars>
          <dgm:bulletEnabled val="1"/>
        </dgm:presLayoutVars>
      </dgm:prSet>
      <dgm:spPr/>
    </dgm:pt>
  </dgm:ptLst>
  <dgm:cxnLst>
    <dgm:cxn modelId="{84041ACB-5951-4931-BE31-CA31DBA305AF}" type="presOf" srcId="{8950EDB2-D310-4581-A26E-E8BFAF0B2182}" destId="{8F507A41-2F8D-4482-98E7-AF4C31598A08}" srcOrd="0" destOrd="0" presId="urn:microsoft.com/office/officeart/2005/8/layout/default"/>
    <dgm:cxn modelId="{964318BF-1C1F-41CB-90D5-02810740D9E4}" srcId="{2BAC8356-9109-4977-914B-A54FD98223C6}" destId="{BE173DE1-4DC7-4961-A717-A1642828B61A}" srcOrd="3" destOrd="0" parTransId="{B9288AAD-CF91-4769-A817-0311F1996E46}" sibTransId="{4D5AF167-2AF2-4E59-867A-DD520F0D0ECC}"/>
    <dgm:cxn modelId="{5F9C829D-EB7A-4047-BC3D-8971A7619FD7}" srcId="{2BAC8356-9109-4977-914B-A54FD98223C6}" destId="{8950EDB2-D310-4581-A26E-E8BFAF0B2182}" srcOrd="4" destOrd="0" parTransId="{6A62609B-4EEE-4B7D-84A9-AA6F71CAB1A7}" sibTransId="{CE125585-0B82-4BE8-B64B-8EE43D30A079}"/>
    <dgm:cxn modelId="{6C2DFDAF-D0EA-497A-92E8-B7C6940DC1DC}" type="presOf" srcId="{2BAC8356-9109-4977-914B-A54FD98223C6}" destId="{0A250BC7-F761-4BFB-A6EE-9F61F04B905D}" srcOrd="0" destOrd="0" presId="urn:microsoft.com/office/officeart/2005/8/layout/default"/>
    <dgm:cxn modelId="{9447536A-3DF6-42FA-8428-885ADA3FB679}" srcId="{2BAC8356-9109-4977-914B-A54FD98223C6}" destId="{82C2EA23-55C2-43E6-A646-721BABF08656}" srcOrd="1" destOrd="0" parTransId="{C645063D-9336-4E0E-85CF-74B633ECAC90}" sibTransId="{890DE1B1-F330-48C2-9F21-E8E7865AC2F2}"/>
    <dgm:cxn modelId="{618D46AF-9F3A-497F-ACBA-74BE489FE496}" srcId="{2BAC8356-9109-4977-914B-A54FD98223C6}" destId="{0DBCE9FE-2752-4F0E-A9DB-8271196644A7}" srcOrd="0" destOrd="0" parTransId="{1E26E790-0124-478E-A214-10AF83C35EBE}" sibTransId="{B8FE6B73-0036-4FA8-977D-026A6DFF278C}"/>
    <dgm:cxn modelId="{5AD011BA-4C56-4F26-9F0B-22C1A7A215D1}" type="presOf" srcId="{BE173DE1-4DC7-4961-A717-A1642828B61A}" destId="{126EE2DE-EAA0-4460-8491-7FDF11E946CB}" srcOrd="0" destOrd="0" presId="urn:microsoft.com/office/officeart/2005/8/layout/default"/>
    <dgm:cxn modelId="{133BC11F-6C2B-43CF-B415-8F2A0F5DF8F3}" type="presOf" srcId="{0DBCE9FE-2752-4F0E-A9DB-8271196644A7}" destId="{52DF6EA8-F527-47D6-8F33-A623B6AFCBE5}" srcOrd="0" destOrd="0" presId="urn:microsoft.com/office/officeart/2005/8/layout/default"/>
    <dgm:cxn modelId="{60C19625-8BC9-4552-A8D2-25E93F84E4CE}" srcId="{2BAC8356-9109-4977-914B-A54FD98223C6}" destId="{239F965B-B8BA-4765-A719-007D9CE70A6C}" srcOrd="2" destOrd="0" parTransId="{4EE26618-BCA1-44AF-BFD1-1160AA9C01B5}" sibTransId="{28D0D6CA-C6AA-4251-A61D-598325100522}"/>
    <dgm:cxn modelId="{4B7C6C4E-A163-4A17-93E7-AA5C602F13D6}" type="presOf" srcId="{82C2EA23-55C2-43E6-A646-721BABF08656}" destId="{4B62A885-0DFB-492C-AB27-54DFC301B588}" srcOrd="0" destOrd="0" presId="urn:microsoft.com/office/officeart/2005/8/layout/default"/>
    <dgm:cxn modelId="{161F14BC-9241-424A-A379-FC8A5D22B48A}" type="presOf" srcId="{239F965B-B8BA-4765-A719-007D9CE70A6C}" destId="{4082B560-EF86-4B5D-8800-68605FE5ECF7}" srcOrd="0" destOrd="0" presId="urn:microsoft.com/office/officeart/2005/8/layout/default"/>
    <dgm:cxn modelId="{BC398448-3A88-422B-86B5-404D7494EA63}" type="presParOf" srcId="{0A250BC7-F761-4BFB-A6EE-9F61F04B905D}" destId="{52DF6EA8-F527-47D6-8F33-A623B6AFCBE5}" srcOrd="0" destOrd="0" presId="urn:microsoft.com/office/officeart/2005/8/layout/default"/>
    <dgm:cxn modelId="{D6864222-B1D4-4543-B7E4-21B68EB0D760}" type="presParOf" srcId="{0A250BC7-F761-4BFB-A6EE-9F61F04B905D}" destId="{265E6A33-E4AE-4F27-A308-E59925AEF601}" srcOrd="1" destOrd="0" presId="urn:microsoft.com/office/officeart/2005/8/layout/default"/>
    <dgm:cxn modelId="{06C31718-1EA3-44B2-A82B-B0C9F1E188BF}" type="presParOf" srcId="{0A250BC7-F761-4BFB-A6EE-9F61F04B905D}" destId="{4B62A885-0DFB-492C-AB27-54DFC301B588}" srcOrd="2" destOrd="0" presId="urn:microsoft.com/office/officeart/2005/8/layout/default"/>
    <dgm:cxn modelId="{4CF13DE5-4458-4C5A-9064-DFACE3A9E880}" type="presParOf" srcId="{0A250BC7-F761-4BFB-A6EE-9F61F04B905D}" destId="{28921040-5AD3-4F89-811E-34F903BCC285}" srcOrd="3" destOrd="0" presId="urn:microsoft.com/office/officeart/2005/8/layout/default"/>
    <dgm:cxn modelId="{44A972C8-2B45-46AA-BF50-6078AFC38E94}" type="presParOf" srcId="{0A250BC7-F761-4BFB-A6EE-9F61F04B905D}" destId="{4082B560-EF86-4B5D-8800-68605FE5ECF7}" srcOrd="4" destOrd="0" presId="urn:microsoft.com/office/officeart/2005/8/layout/default"/>
    <dgm:cxn modelId="{4EE42C75-F576-4C40-ACFA-3160C47EE601}" type="presParOf" srcId="{0A250BC7-F761-4BFB-A6EE-9F61F04B905D}" destId="{7490997E-620C-4867-9A81-F87E199F6733}" srcOrd="5" destOrd="0" presId="urn:microsoft.com/office/officeart/2005/8/layout/default"/>
    <dgm:cxn modelId="{947A1495-6FAF-4DBD-9E70-282985008299}" type="presParOf" srcId="{0A250BC7-F761-4BFB-A6EE-9F61F04B905D}" destId="{126EE2DE-EAA0-4460-8491-7FDF11E946CB}" srcOrd="6" destOrd="0" presId="urn:microsoft.com/office/officeart/2005/8/layout/default"/>
    <dgm:cxn modelId="{B4525689-62B9-4577-B8DD-C6FECBE46E1A}" type="presParOf" srcId="{0A250BC7-F761-4BFB-A6EE-9F61F04B905D}" destId="{B032DECB-B5B2-42E2-BDC2-87C7FED10E02}" srcOrd="7" destOrd="0" presId="urn:microsoft.com/office/officeart/2005/8/layout/default"/>
    <dgm:cxn modelId="{CD7FE341-3E31-4776-9B1C-A9EF86C03BF4}" type="presParOf" srcId="{0A250BC7-F761-4BFB-A6EE-9F61F04B905D}" destId="{8F507A41-2F8D-4482-98E7-AF4C31598A0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1153F0-1539-4C4A-8BF8-CFF6E5C030A5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Frustum culling</a:t>
          </a:r>
          <a:endParaRPr lang="ru-RU" dirty="0"/>
        </a:p>
      </dgm:t>
    </dgm:pt>
    <dgm:pt modelId="{CDCB490A-C49A-47F4-8E7C-D3CABAE8C165}" type="parTrans" cxnId="{74F62DDC-C222-4F94-8344-8A8FD7C8C6DF}">
      <dgm:prSet/>
      <dgm:spPr/>
      <dgm:t>
        <a:bodyPr/>
        <a:lstStyle/>
        <a:p>
          <a:endParaRPr lang="ru-RU"/>
        </a:p>
      </dgm:t>
    </dgm:pt>
    <dgm:pt modelId="{642A0E4A-A441-473E-A263-AF88CFA9DC08}" type="sibTrans" cxnId="{74F62DDC-C222-4F94-8344-8A8FD7C8C6DF}">
      <dgm:prSet/>
      <dgm:spPr/>
      <dgm:t>
        <a:bodyPr/>
        <a:lstStyle/>
        <a:p>
          <a:endParaRPr lang="ru-RU"/>
        </a:p>
      </dgm:t>
    </dgm:pt>
    <dgm:pt modelId="{873493E7-01DA-4071-9A66-5F0B815E3B81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Depth</a:t>
          </a:r>
          <a:endParaRPr lang="ru-RU" dirty="0"/>
        </a:p>
      </dgm:t>
    </dgm:pt>
    <dgm:pt modelId="{6B1DFFF5-182C-47BE-A095-0A391C6893AF}" type="parTrans" cxnId="{F33AEAE4-E9FB-40B7-9F24-356E73E54C49}">
      <dgm:prSet/>
      <dgm:spPr/>
      <dgm:t>
        <a:bodyPr/>
        <a:lstStyle/>
        <a:p>
          <a:endParaRPr lang="ru-RU"/>
        </a:p>
      </dgm:t>
    </dgm:pt>
    <dgm:pt modelId="{0AC3999F-8D64-4AF5-9D73-BC5F1CD0AD9D}" type="sibTrans" cxnId="{F33AEAE4-E9FB-40B7-9F24-356E73E54C49}">
      <dgm:prSet/>
      <dgm:spPr/>
      <dgm:t>
        <a:bodyPr/>
        <a:lstStyle/>
        <a:p>
          <a:endParaRPr lang="ru-RU"/>
        </a:p>
      </dgm:t>
    </dgm:pt>
    <dgm:pt modelId="{0601BC6A-3A29-4411-B222-E1C0361C303B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Occlusion culling </a:t>
          </a:r>
          <a:endParaRPr lang="ru-RU" dirty="0"/>
        </a:p>
      </dgm:t>
    </dgm:pt>
    <dgm:pt modelId="{A405159C-C40C-4AF7-9C03-51012CADCB29}" type="parTrans" cxnId="{4013E0BE-CCED-4FF5-989F-B1210448ECAB}">
      <dgm:prSet/>
      <dgm:spPr/>
      <dgm:t>
        <a:bodyPr/>
        <a:lstStyle/>
        <a:p>
          <a:endParaRPr lang="ru-RU"/>
        </a:p>
      </dgm:t>
    </dgm:pt>
    <dgm:pt modelId="{6199508D-E64F-41FE-9559-48583942DC86}" type="sibTrans" cxnId="{4013E0BE-CCED-4FF5-989F-B1210448ECAB}">
      <dgm:prSet/>
      <dgm:spPr/>
      <dgm:t>
        <a:bodyPr/>
        <a:lstStyle/>
        <a:p>
          <a:endParaRPr lang="ru-RU"/>
        </a:p>
      </dgm:t>
    </dgm:pt>
    <dgm:pt modelId="{0D8A3CCC-F529-41BF-8326-599FEFBD3DC5}">
      <dgm:prSet phldrT="[Текст]"/>
      <dgm:spPr/>
      <dgm:t>
        <a:bodyPr/>
        <a:lstStyle/>
        <a:p>
          <a:r>
            <a:rPr lang="en-US" dirty="0" smtClean="0"/>
            <a:t>Opaque albedo</a:t>
          </a:r>
          <a:endParaRPr lang="ru-RU" dirty="0"/>
        </a:p>
      </dgm:t>
    </dgm:pt>
    <dgm:pt modelId="{6EA3C0DD-A823-4161-9B94-E29DB664B2E2}" type="parTrans" cxnId="{5108FCC5-45ED-417B-89AE-BA62F9ABB352}">
      <dgm:prSet/>
      <dgm:spPr/>
      <dgm:t>
        <a:bodyPr/>
        <a:lstStyle/>
        <a:p>
          <a:endParaRPr lang="ru-RU"/>
        </a:p>
      </dgm:t>
    </dgm:pt>
    <dgm:pt modelId="{098210DD-C505-41BC-8971-12860A647E7A}" type="sibTrans" cxnId="{5108FCC5-45ED-417B-89AE-BA62F9ABB352}">
      <dgm:prSet/>
      <dgm:spPr/>
      <dgm:t>
        <a:bodyPr/>
        <a:lstStyle/>
        <a:p>
          <a:endParaRPr lang="ru-RU"/>
        </a:p>
      </dgm:t>
    </dgm:pt>
    <dgm:pt modelId="{4905447A-5A74-4E51-BF2B-6F2BEE59CCF9}">
      <dgm:prSet phldrT="[Текст]"/>
      <dgm:spPr/>
      <dgm:t>
        <a:bodyPr/>
        <a:lstStyle/>
        <a:p>
          <a:r>
            <a:rPr lang="en-US" dirty="0" smtClean="0"/>
            <a:t>Skybox</a:t>
          </a:r>
          <a:endParaRPr lang="ru-RU" dirty="0"/>
        </a:p>
      </dgm:t>
    </dgm:pt>
    <dgm:pt modelId="{95325D46-6D9F-4094-8B82-00419030619F}" type="parTrans" cxnId="{0D8302EC-4C09-418C-B6DD-53E7428A456E}">
      <dgm:prSet/>
      <dgm:spPr/>
      <dgm:t>
        <a:bodyPr/>
        <a:lstStyle/>
        <a:p>
          <a:endParaRPr lang="ru-RU"/>
        </a:p>
      </dgm:t>
    </dgm:pt>
    <dgm:pt modelId="{8C9B91DD-373F-4AA3-9216-90D2C8F0995E}" type="sibTrans" cxnId="{0D8302EC-4C09-418C-B6DD-53E7428A456E}">
      <dgm:prSet/>
      <dgm:spPr/>
      <dgm:t>
        <a:bodyPr/>
        <a:lstStyle/>
        <a:p>
          <a:endParaRPr lang="ru-RU"/>
        </a:p>
      </dgm:t>
    </dgm:pt>
    <dgm:pt modelId="{6CF038D3-8863-4845-AC9B-6FDB627F2C1C}">
      <dgm:prSet phldrT="[Текст]"/>
      <dgm:spPr/>
      <dgm:t>
        <a:bodyPr/>
        <a:lstStyle/>
        <a:p>
          <a:r>
            <a:rPr lang="en-US" dirty="0" smtClean="0"/>
            <a:t>OIT: Fill per-pixel lists</a:t>
          </a:r>
          <a:endParaRPr lang="ru-RU" dirty="0"/>
        </a:p>
      </dgm:t>
    </dgm:pt>
    <dgm:pt modelId="{6914A0D8-1354-40C4-B515-0D25CA6B2C1B}" type="parTrans" cxnId="{E25AB2DA-EFE8-43BF-881B-8C2B8B683996}">
      <dgm:prSet/>
      <dgm:spPr/>
      <dgm:t>
        <a:bodyPr/>
        <a:lstStyle/>
        <a:p>
          <a:endParaRPr lang="ru-RU"/>
        </a:p>
      </dgm:t>
    </dgm:pt>
    <dgm:pt modelId="{BBDC57B5-21DA-4797-AA18-067FD23AAE82}" type="sibTrans" cxnId="{E25AB2DA-EFE8-43BF-881B-8C2B8B683996}">
      <dgm:prSet/>
      <dgm:spPr/>
      <dgm:t>
        <a:bodyPr/>
        <a:lstStyle/>
        <a:p>
          <a:endParaRPr lang="ru-RU"/>
        </a:p>
      </dgm:t>
    </dgm:pt>
    <dgm:pt modelId="{D2546B34-DFD2-4F7D-B48F-1E61FE7D18CE}">
      <dgm:prSet phldrT="[Текст]"/>
      <dgm:spPr/>
      <dgm:t>
        <a:bodyPr/>
        <a:lstStyle/>
        <a:p>
          <a:r>
            <a:rPr lang="en-US" dirty="0" smtClean="0"/>
            <a:t>OIT : Draw sorted</a:t>
          </a:r>
          <a:endParaRPr lang="ru-RU" dirty="0"/>
        </a:p>
      </dgm:t>
    </dgm:pt>
    <dgm:pt modelId="{34F741A0-5A6F-49F4-9D72-78257C513AB0}" type="parTrans" cxnId="{F60CCED7-6FCE-47A5-8DBC-3585F1975D66}">
      <dgm:prSet/>
      <dgm:spPr/>
      <dgm:t>
        <a:bodyPr/>
        <a:lstStyle/>
        <a:p>
          <a:endParaRPr lang="ru-RU"/>
        </a:p>
      </dgm:t>
    </dgm:pt>
    <dgm:pt modelId="{2436EACF-FDCE-4E3F-B1F3-011974D22D5F}" type="sibTrans" cxnId="{F60CCED7-6FCE-47A5-8DBC-3585F1975D66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B19166D5-81BF-49C0-8DCE-AB8575788DF2}" type="pres">
      <dgm:prSet presAssocID="{E91153F0-1539-4C4A-8BF8-CFF6E5C030A5}" presName="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315480-1549-4823-B092-CA24281B4EBF}" type="pres">
      <dgm:prSet presAssocID="{642A0E4A-A441-473E-A263-AF88CFA9DC08}" presName="sibTrans" presStyleLbl="sibTrans2D1" presStyleIdx="0" presStyleCnt="12"/>
      <dgm:spPr/>
    </dgm:pt>
    <dgm:pt modelId="{EC0538DF-F510-4F6D-BD6C-453BEC25C66F}" type="pres">
      <dgm:prSet presAssocID="{642A0E4A-A441-473E-A263-AF88CFA9DC08}" presName="connectorText" presStyleLbl="sibTrans2D1" presStyleIdx="0" presStyleCnt="12"/>
      <dgm:spPr/>
    </dgm:pt>
    <dgm:pt modelId="{BD46EFD6-4829-4BF5-B5CE-F69276C764F3}" type="pres">
      <dgm:prSet presAssocID="{873493E7-01DA-4071-9A66-5F0B815E3B81}" presName="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CAA5CC-5572-484A-A673-0C842856CEA2}" type="pres">
      <dgm:prSet presAssocID="{0AC3999F-8D64-4AF5-9D73-BC5F1CD0AD9D}" presName="sibTrans" presStyleLbl="sibTrans2D1" presStyleIdx="1" presStyleCnt="12"/>
      <dgm:spPr/>
    </dgm:pt>
    <dgm:pt modelId="{B8C17357-657E-46C6-B7C4-F6C7FA092D6A}" type="pres">
      <dgm:prSet presAssocID="{0AC3999F-8D64-4AF5-9D73-BC5F1CD0AD9D}" presName="connectorText" presStyleLbl="sibTrans2D1" presStyleIdx="1" presStyleCnt="12"/>
      <dgm:spPr/>
    </dgm:pt>
    <dgm:pt modelId="{488C4C84-8F2D-4E09-A2FB-E2A5217C7105}" type="pres">
      <dgm:prSet presAssocID="{0601BC6A-3A29-4411-B222-E1C0361C303B}" presName="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D604D6-8D83-4BA9-B13C-5600D776417C}" type="pres">
      <dgm:prSet presAssocID="{6199508D-E64F-41FE-9559-48583942DC86}" presName="sibTrans" presStyleLbl="sibTrans2D1" presStyleIdx="2" presStyleCnt="12"/>
      <dgm:spPr/>
    </dgm:pt>
    <dgm:pt modelId="{80465120-9548-420B-ABC8-7A9E95983DA2}" type="pres">
      <dgm:prSet presAssocID="{6199508D-E64F-41FE-9559-48583942DC86}" presName="connectorText" presStyleLbl="sibTrans2D1" presStyleIdx="2" presStyleCnt="12"/>
      <dgm:spPr/>
    </dgm:pt>
    <dgm:pt modelId="{D9F8B8D5-95C9-45D0-952C-DCD843551425}" type="pres">
      <dgm:prSet presAssocID="{0D8A3CCC-F529-41BF-8326-599FEFBD3DC5}" presName="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CB9DF6-0145-4710-A480-EE4EAAEADAD6}" type="pres">
      <dgm:prSet presAssocID="{098210DD-C505-41BC-8971-12860A647E7A}" presName="sibTrans" presStyleLbl="sibTrans2D1" presStyleIdx="3" presStyleCnt="12"/>
      <dgm:spPr/>
    </dgm:pt>
    <dgm:pt modelId="{8B445412-4611-4C59-9E65-0D3E4255A39F}" type="pres">
      <dgm:prSet presAssocID="{098210DD-C505-41BC-8971-12860A647E7A}" presName="connectorText" presStyleLbl="sibTrans2D1" presStyleIdx="3" presStyleCnt="12"/>
      <dgm:spPr/>
    </dgm:pt>
    <dgm:pt modelId="{2E636DB3-2EDA-4816-9B10-287AC345ACB6}" type="pres">
      <dgm:prSet presAssocID="{4905447A-5A74-4E51-BF2B-6F2BEE59CCF9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2EFF65-6ADC-4EE5-BA6E-810780CE2876}" type="pres">
      <dgm:prSet presAssocID="{8C9B91DD-373F-4AA3-9216-90D2C8F0995E}" presName="sibTrans" presStyleLbl="sibTrans2D1" presStyleIdx="4" presStyleCnt="12"/>
      <dgm:spPr/>
    </dgm:pt>
    <dgm:pt modelId="{AC1D17C1-4B2A-4692-83D9-12503842E956}" type="pres">
      <dgm:prSet presAssocID="{8C9B91DD-373F-4AA3-9216-90D2C8F0995E}" presName="connectorText" presStyleLbl="sibTrans2D1" presStyleIdx="4" presStyleCnt="12"/>
      <dgm:spPr/>
    </dgm:pt>
    <dgm:pt modelId="{D5C9A7A6-C072-4A75-89F6-001F38C1152E}" type="pres">
      <dgm:prSet presAssocID="{6CF038D3-8863-4845-AC9B-6FDB627F2C1C}" presName="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A5F91C-0F31-4C86-9283-13D49AC3CA4A}" type="pres">
      <dgm:prSet presAssocID="{BBDC57B5-21DA-4797-AA18-067FD23AAE82}" presName="sibTrans" presStyleLbl="sibTrans2D1" presStyleIdx="5" presStyleCnt="12"/>
      <dgm:spPr/>
    </dgm:pt>
    <dgm:pt modelId="{4F3D56BD-B1A5-4DAD-B965-33CD1E8FCD37}" type="pres">
      <dgm:prSet presAssocID="{BBDC57B5-21DA-4797-AA18-067FD23AAE82}" presName="connectorText" presStyleLbl="sibTrans2D1" presStyleIdx="5" presStyleCnt="12"/>
      <dgm:spPr/>
    </dgm:pt>
    <dgm:pt modelId="{87C2D3D9-61DA-401E-995C-70E8F237ECB8}" type="pres">
      <dgm:prSet presAssocID="{D2546B34-DFD2-4F7D-B48F-1E61FE7D18CE}" presName="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C030E4-58BD-49C6-8CE1-7A71769F531B}" type="pres">
      <dgm:prSet presAssocID="{2436EACF-FDCE-4E3F-B1F3-011974D22D5F}" presName="sibTrans" presStyleLbl="sibTrans2D1" presStyleIdx="6" presStyleCnt="12"/>
      <dgm:spPr/>
    </dgm:pt>
    <dgm:pt modelId="{67510F87-85EA-494A-AFEC-5AC4B9EEB936}" type="pres">
      <dgm:prSet presAssocID="{2436EACF-FDCE-4E3F-B1F3-011974D22D5F}" presName="connectorText" presStyleLbl="sibTrans2D1" presStyleIdx="6" presStyleCnt="12"/>
      <dgm:spPr/>
    </dgm:pt>
    <dgm:pt modelId="{31F5418A-32EC-4D54-8A69-CDA987F9C026}" type="pres">
      <dgm:prSet presAssocID="{FAB91834-0DA6-4B05-BA81-DD06586314E8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7" presStyleCnt="12"/>
      <dgm:spPr/>
    </dgm:pt>
    <dgm:pt modelId="{18BA7B84-DE30-46A1-A55D-114B862A56BB}" type="pres">
      <dgm:prSet presAssocID="{A9442E65-05A6-4A7C-AB19-6EB2982AE556}" presName="connectorText" presStyleLbl="sibTrans2D1" presStyleIdx="7" presStyleCnt="12"/>
      <dgm:spPr/>
    </dgm:pt>
    <dgm:pt modelId="{1EBDD77D-3A8A-47D7-A48A-AE9AFECE48DB}" type="pres">
      <dgm:prSet presAssocID="{F340D114-C255-4EA7-83C1-4E7B8CE7E708}" presName="node" presStyleLbl="node1" presStyleIdx="8" presStyleCnt="13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8" presStyleCnt="12"/>
      <dgm:spPr/>
    </dgm:pt>
    <dgm:pt modelId="{FCAA109B-4F6D-478A-A09B-E1A102ABA130}" type="pres">
      <dgm:prSet presAssocID="{EE145214-8764-4770-892B-36339E33C269}" presName="connectorText" presStyleLbl="sibTrans2D1" presStyleIdx="8" presStyleCnt="12"/>
      <dgm:spPr/>
    </dgm:pt>
    <dgm:pt modelId="{BD336F06-75C7-4778-B32D-D4A06C69FCDE}" type="pres">
      <dgm:prSet presAssocID="{9C9401B4-3E40-454B-B8AF-9902EF3FAA5C}" presName="node" presStyleLbl="node1" presStyleIdx="9" presStyleCnt="13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9" presStyleCnt="12"/>
      <dgm:spPr/>
    </dgm:pt>
    <dgm:pt modelId="{CE45B71F-75D2-44BF-9C92-296FC843B77F}" type="pres">
      <dgm:prSet presAssocID="{AD0021C8-4430-429F-BE66-8C09E3CF6ADF}" presName="connectorText" presStyleLbl="sibTrans2D1" presStyleIdx="9" presStyleCnt="12"/>
      <dgm:spPr/>
    </dgm:pt>
    <dgm:pt modelId="{4FEA893D-D1EF-4A45-9B69-069AD51B058E}" type="pres">
      <dgm:prSet presAssocID="{3A1A7FE6-C210-4531-934B-DA782B349D7C}" presName="node" presStyleLbl="node1" presStyleIdx="10" presStyleCnt="13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10" presStyleCnt="12"/>
      <dgm:spPr/>
    </dgm:pt>
    <dgm:pt modelId="{699DA219-5FA3-42EB-A9E5-8509457A9D82}" type="pres">
      <dgm:prSet presAssocID="{D38F0B3E-BC7A-47D4-AC37-9BEF1D80E1A4}" presName="connectorText" presStyleLbl="sibTrans2D1" presStyleIdx="10" presStyleCnt="12"/>
      <dgm:spPr/>
    </dgm:pt>
    <dgm:pt modelId="{E6836C44-EA07-4E1F-91C2-982A61E60B25}" type="pres">
      <dgm:prSet presAssocID="{C29B3477-BF23-4C66-B1B0-AFA9690DD2F8}" presName="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11" presStyleCnt="12"/>
      <dgm:spPr/>
    </dgm:pt>
    <dgm:pt modelId="{646E9833-01D0-4A05-BCDF-A7A5577A5564}" type="pres">
      <dgm:prSet presAssocID="{AB00B1FF-17E1-412E-9FA6-3D8AC8D19588}" presName="connectorText" presStyleLbl="sibTrans2D1" presStyleIdx="11" presStyleCnt="12"/>
      <dgm:spPr/>
    </dgm:pt>
    <dgm:pt modelId="{38BD06B0-AA39-45F0-A35E-DC281423829C}" type="pres">
      <dgm:prSet presAssocID="{239FEF05-A89E-4BD8-A33A-4F2A0CAEC2D7}" presName="node" presStyleLbl="node1" presStyleIdx="12" presStyleCnt="13">
        <dgm:presLayoutVars>
          <dgm:bulletEnabled val="1"/>
        </dgm:presLayoutVars>
      </dgm:prSet>
      <dgm:spPr/>
    </dgm:pt>
  </dgm:ptLst>
  <dgm:cxnLst>
    <dgm:cxn modelId="{8E5237E8-D646-4B36-80E8-C02EFABEB7D9}" type="presOf" srcId="{4905447A-5A74-4E51-BF2B-6F2BEE59CCF9}" destId="{2E636DB3-2EDA-4816-9B10-287AC345ACB6}" srcOrd="0" destOrd="0" presId="urn:microsoft.com/office/officeart/2005/8/layout/process5"/>
    <dgm:cxn modelId="{0D8302EC-4C09-418C-B6DD-53E7428A456E}" srcId="{57069225-EAC8-4527-A281-7B93689D4BF2}" destId="{4905447A-5A74-4E51-BF2B-6F2BEE59CCF9}" srcOrd="4" destOrd="0" parTransId="{95325D46-6D9F-4094-8B82-00419030619F}" sibTransId="{8C9B91DD-373F-4AA3-9216-90D2C8F0995E}"/>
    <dgm:cxn modelId="{0D1AC68C-C012-4E11-9BF2-D5B78CF91481}" type="presOf" srcId="{8C9B91DD-373F-4AA3-9216-90D2C8F0995E}" destId="{AC1D17C1-4B2A-4692-83D9-12503842E956}" srcOrd="1" destOrd="0" presId="urn:microsoft.com/office/officeart/2005/8/layout/process5"/>
    <dgm:cxn modelId="{4FC40165-0B5A-45B0-9900-F2FB01BED1E2}" type="presOf" srcId="{8C9B91DD-373F-4AA3-9216-90D2C8F0995E}" destId="{602EFF65-6ADC-4EE5-BA6E-810780CE2876}" srcOrd="0" destOrd="0" presId="urn:microsoft.com/office/officeart/2005/8/layout/process5"/>
    <dgm:cxn modelId="{F33AEAE4-E9FB-40B7-9F24-356E73E54C49}" srcId="{57069225-EAC8-4527-A281-7B93689D4BF2}" destId="{873493E7-01DA-4071-9A66-5F0B815E3B81}" srcOrd="1" destOrd="0" parTransId="{6B1DFFF5-182C-47BE-A095-0A391C6893AF}" sibTransId="{0AC3999F-8D64-4AF5-9D73-BC5F1CD0AD9D}"/>
    <dgm:cxn modelId="{3C36983C-FC2F-4223-874D-C8B0B6E20D27}" type="presOf" srcId="{642A0E4A-A441-473E-A263-AF88CFA9DC08}" destId="{EC0538DF-F510-4F6D-BD6C-453BEC25C66F}" srcOrd="1" destOrd="0" presId="urn:microsoft.com/office/officeart/2005/8/layout/process5"/>
    <dgm:cxn modelId="{0E212E25-639C-4E2F-B282-F74A1D107009}" type="presOf" srcId="{BBDC57B5-21DA-4797-AA18-067FD23AAE82}" destId="{0EA5F91C-0F31-4C86-9283-13D49AC3CA4A}" srcOrd="0" destOrd="0" presId="urn:microsoft.com/office/officeart/2005/8/layout/process5"/>
    <dgm:cxn modelId="{36C57161-C99E-473E-9DE2-F6B17DCB8034}" type="presOf" srcId="{0AC3999F-8D64-4AF5-9D73-BC5F1CD0AD9D}" destId="{69CAA5CC-5572-484A-A673-0C842856CEA2}" srcOrd="0" destOrd="0" presId="urn:microsoft.com/office/officeart/2005/8/layout/process5"/>
    <dgm:cxn modelId="{C0EB05E2-03F0-4928-987B-6A915D92C68D}" type="presOf" srcId="{C29B3477-BF23-4C66-B1B0-AFA9690DD2F8}" destId="{E6836C44-EA07-4E1F-91C2-982A61E60B25}" srcOrd="0" destOrd="0" presId="urn:microsoft.com/office/officeart/2005/8/layout/process5"/>
    <dgm:cxn modelId="{4013E0BE-CCED-4FF5-989F-B1210448ECAB}" srcId="{57069225-EAC8-4527-A281-7B93689D4BF2}" destId="{0601BC6A-3A29-4411-B222-E1C0361C303B}" srcOrd="2" destOrd="0" parTransId="{A405159C-C40C-4AF7-9C03-51012CADCB29}" sibTransId="{6199508D-E64F-41FE-9559-48583942DC86}"/>
    <dgm:cxn modelId="{A28B554F-D4BB-4C63-A036-DA3CB8DE50C1}" type="presOf" srcId="{0D8A3CCC-F529-41BF-8326-599FEFBD3DC5}" destId="{D9F8B8D5-95C9-45D0-952C-DCD843551425}" srcOrd="0" destOrd="0" presId="urn:microsoft.com/office/officeart/2005/8/layout/process5"/>
    <dgm:cxn modelId="{330117C2-BAA0-495D-A598-19728D2D41EE}" type="presOf" srcId="{6199508D-E64F-41FE-9559-48583942DC86}" destId="{C8D604D6-8D83-4BA9-B13C-5600D776417C}" srcOrd="0" destOrd="0" presId="urn:microsoft.com/office/officeart/2005/8/layout/process5"/>
    <dgm:cxn modelId="{3E7724C6-77A2-4987-9555-B4BC50A18B3E}" type="presOf" srcId="{FAB91834-0DA6-4B05-BA81-DD06586314E8}" destId="{31F5418A-32EC-4D54-8A69-CDA987F9C026}" srcOrd="0" destOrd="0" presId="urn:microsoft.com/office/officeart/2005/8/layout/process5"/>
    <dgm:cxn modelId="{FBE6625D-C2CA-466B-97AF-B9F50160D287}" type="presOf" srcId="{6CF038D3-8863-4845-AC9B-6FDB627F2C1C}" destId="{D5C9A7A6-C072-4A75-89F6-001F38C1152E}" srcOrd="0" destOrd="0" presId="urn:microsoft.com/office/officeart/2005/8/layout/process5"/>
    <dgm:cxn modelId="{FE9DC6CA-7C00-4FEC-A871-19ECDBBF010A}" type="presOf" srcId="{EE145214-8764-4770-892B-36339E33C269}" destId="{FCAA109B-4F6D-478A-A09B-E1A102ABA130}" srcOrd="1" destOrd="0" presId="urn:microsoft.com/office/officeart/2005/8/layout/process5"/>
    <dgm:cxn modelId="{73A7AF84-9D5C-4ED0-8518-CBF328F100A6}" type="presOf" srcId="{6199508D-E64F-41FE-9559-48583942DC86}" destId="{80465120-9548-420B-ABC8-7A9E95983DA2}" srcOrd="1" destOrd="0" presId="urn:microsoft.com/office/officeart/2005/8/layout/process5"/>
    <dgm:cxn modelId="{F145FF47-1EAA-4826-80DC-1C7C944B7316}" srcId="{57069225-EAC8-4527-A281-7B93689D4BF2}" destId="{FAB91834-0DA6-4B05-BA81-DD06586314E8}" srcOrd="7" destOrd="0" parTransId="{4D1F2F59-7955-4EF3-A78D-56CBFAF141D8}" sibTransId="{A9442E65-05A6-4A7C-AB19-6EB2982AE556}"/>
    <dgm:cxn modelId="{3989B30D-E29D-44F6-A984-622D700865CA}" type="presOf" srcId="{D2546B34-DFD2-4F7D-B48F-1E61FE7D18CE}" destId="{87C2D3D9-61DA-401E-995C-70E8F237ECB8}" srcOrd="0" destOrd="0" presId="urn:microsoft.com/office/officeart/2005/8/layout/process5"/>
    <dgm:cxn modelId="{5AC99BC9-23C4-44D4-97B8-1F07F099E3C6}" type="presOf" srcId="{D38F0B3E-BC7A-47D4-AC37-9BEF1D80E1A4}" destId="{05B166FA-5821-441A-BD3C-8C34A4465AAF}" srcOrd="0" destOrd="0" presId="urn:microsoft.com/office/officeart/2005/8/layout/process5"/>
    <dgm:cxn modelId="{B00E5273-D607-4667-B8AA-93BD7CD1D4B2}" type="presOf" srcId="{2436EACF-FDCE-4E3F-B1F3-011974D22D5F}" destId="{67510F87-85EA-494A-AFEC-5AC4B9EEB936}" srcOrd="1" destOrd="0" presId="urn:microsoft.com/office/officeart/2005/8/layout/process5"/>
    <dgm:cxn modelId="{B9224E1E-4880-4D04-BF82-7550631E6CE7}" type="presOf" srcId="{AB00B1FF-17E1-412E-9FA6-3D8AC8D19588}" destId="{646E9833-01D0-4A05-BCDF-A7A5577A5564}" srcOrd="1" destOrd="0" presId="urn:microsoft.com/office/officeart/2005/8/layout/process5"/>
    <dgm:cxn modelId="{DC15C09E-C4EB-4426-A45F-67629DD00EEE}" type="presOf" srcId="{AD0021C8-4430-429F-BE66-8C09E3CF6ADF}" destId="{243CAC11-BF9A-48B2-9C82-F54375046EBF}" srcOrd="0" destOrd="0" presId="urn:microsoft.com/office/officeart/2005/8/layout/process5"/>
    <dgm:cxn modelId="{CCFD9369-7DE9-4E71-9994-4F9020C6DC8B}" type="presOf" srcId="{873493E7-01DA-4071-9A66-5F0B815E3B81}" destId="{BD46EFD6-4829-4BF5-B5CE-F69276C764F3}" srcOrd="0" destOrd="0" presId="urn:microsoft.com/office/officeart/2005/8/layout/process5"/>
    <dgm:cxn modelId="{6A174B91-E900-4E21-8BB4-A3E8E660ED61}" type="presOf" srcId="{0601BC6A-3A29-4411-B222-E1C0361C303B}" destId="{488C4C84-8F2D-4E09-A2FB-E2A5217C7105}" srcOrd="0" destOrd="0" presId="urn:microsoft.com/office/officeart/2005/8/layout/process5"/>
    <dgm:cxn modelId="{E25AB2DA-EFE8-43BF-881B-8C2B8B683996}" srcId="{57069225-EAC8-4527-A281-7B93689D4BF2}" destId="{6CF038D3-8863-4845-AC9B-6FDB627F2C1C}" srcOrd="5" destOrd="0" parTransId="{6914A0D8-1354-40C4-B515-0D25CA6B2C1B}" sibTransId="{BBDC57B5-21DA-4797-AA18-067FD23AAE82}"/>
    <dgm:cxn modelId="{0F50C4AD-F13A-4569-815C-FB05AC8FD973}" type="presOf" srcId="{3A1A7FE6-C210-4531-934B-DA782B349D7C}" destId="{4FEA893D-D1EF-4A45-9B69-069AD51B058E}" srcOrd="0" destOrd="0" presId="urn:microsoft.com/office/officeart/2005/8/layout/process5"/>
    <dgm:cxn modelId="{9C523193-1D34-4FA2-BC26-C336191E43EB}" type="presOf" srcId="{098210DD-C505-41BC-8971-12860A647E7A}" destId="{8B445412-4611-4C59-9E65-0D3E4255A39F}" srcOrd="1" destOrd="0" presId="urn:microsoft.com/office/officeart/2005/8/layout/process5"/>
    <dgm:cxn modelId="{EF236D39-6B5C-48B1-8AA1-A6BC31623CA7}" srcId="{57069225-EAC8-4527-A281-7B93689D4BF2}" destId="{F340D114-C255-4EA7-83C1-4E7B8CE7E708}" srcOrd="8" destOrd="0" parTransId="{5D9B94AD-6396-463A-9C36-56D45EA795BF}" sibTransId="{EE145214-8764-4770-892B-36339E33C269}"/>
    <dgm:cxn modelId="{BE35B838-6741-4F71-AE77-32357C0AD0F1}" type="presOf" srcId="{BBDC57B5-21DA-4797-AA18-067FD23AAE82}" destId="{4F3D56BD-B1A5-4DAD-B965-33CD1E8FCD37}" srcOrd="1" destOrd="0" presId="urn:microsoft.com/office/officeart/2005/8/layout/process5"/>
    <dgm:cxn modelId="{8FB1287A-2162-4AB5-B570-E2283280EE30}" type="presOf" srcId="{2436EACF-FDCE-4E3F-B1F3-011974D22D5F}" destId="{7EC030E4-58BD-49C6-8CE1-7A71769F531B}" srcOrd="0" destOrd="0" presId="urn:microsoft.com/office/officeart/2005/8/layout/process5"/>
    <dgm:cxn modelId="{C6D4B152-0A4F-4D81-B915-8022B812BD2D}" srcId="{57069225-EAC8-4527-A281-7B93689D4BF2}" destId="{9C9401B4-3E40-454B-B8AF-9902EF3FAA5C}" srcOrd="9" destOrd="0" parTransId="{9A7E49DA-8430-4980-A8BF-DFA57359A9D8}" sibTransId="{AD0021C8-4430-429F-BE66-8C09E3CF6ADF}"/>
    <dgm:cxn modelId="{544733B0-9AB8-4773-A2D5-6EACB42562C3}" type="presOf" srcId="{0AC3999F-8D64-4AF5-9D73-BC5F1CD0AD9D}" destId="{B8C17357-657E-46C6-B7C4-F6C7FA092D6A}" srcOrd="1" destOrd="0" presId="urn:microsoft.com/office/officeart/2005/8/layout/process5"/>
    <dgm:cxn modelId="{50F8D621-04BE-4CB8-A356-A08086DBDDE9}" srcId="{57069225-EAC8-4527-A281-7B93689D4BF2}" destId="{239FEF05-A89E-4BD8-A33A-4F2A0CAEC2D7}" srcOrd="12" destOrd="0" parTransId="{83D5B639-FF37-4A85-B790-4C8BB8FF63E3}" sibTransId="{D45CEA6D-72E7-4E28-A4C9-957177A6C15C}"/>
    <dgm:cxn modelId="{53462CF9-D131-4D64-A64E-726BC3720368}" type="presOf" srcId="{A9442E65-05A6-4A7C-AB19-6EB2982AE556}" destId="{18BA7B84-DE30-46A1-A55D-114B862A56BB}" srcOrd="1" destOrd="0" presId="urn:microsoft.com/office/officeart/2005/8/layout/process5"/>
    <dgm:cxn modelId="{7059FEBA-7178-4A2D-A513-7B4FB2752168}" type="presOf" srcId="{9C9401B4-3E40-454B-B8AF-9902EF3FAA5C}" destId="{BD336F06-75C7-4778-B32D-D4A06C69FCDE}" srcOrd="0" destOrd="0" presId="urn:microsoft.com/office/officeart/2005/8/layout/process5"/>
    <dgm:cxn modelId="{A10B3B71-7721-40AA-B822-4854DEC0B9B3}" type="presOf" srcId="{098210DD-C505-41BC-8971-12860A647E7A}" destId="{DCCB9DF6-0145-4710-A480-EE4EAAEADAD6}" srcOrd="0" destOrd="0" presId="urn:microsoft.com/office/officeart/2005/8/layout/process5"/>
    <dgm:cxn modelId="{E8377A51-AD8A-4833-9E27-0DED2CE70E86}" type="presOf" srcId="{AB00B1FF-17E1-412E-9FA6-3D8AC8D19588}" destId="{493EC0B8-3E71-4CF7-8EC5-9CEDCF1BED54}" srcOrd="0" destOrd="0" presId="urn:microsoft.com/office/officeart/2005/8/layout/process5"/>
    <dgm:cxn modelId="{225E4499-5B4E-4094-AF56-4C344AB3C376}" type="presOf" srcId="{F340D114-C255-4EA7-83C1-4E7B8CE7E708}" destId="{1EBDD77D-3A8A-47D7-A48A-AE9AFECE48DB}" srcOrd="0" destOrd="0" presId="urn:microsoft.com/office/officeart/2005/8/layout/process5"/>
    <dgm:cxn modelId="{197DA6AC-4E38-422F-A8A4-D4952E662179}" type="presOf" srcId="{A9442E65-05A6-4A7C-AB19-6EB2982AE556}" destId="{86B8EA8F-6FBB-4AF4-847D-F900766596C1}" srcOrd="0" destOrd="0" presId="urn:microsoft.com/office/officeart/2005/8/layout/process5"/>
    <dgm:cxn modelId="{BCA2188F-B82E-4776-85D9-0C4DCE36DAB7}" type="presOf" srcId="{D38F0B3E-BC7A-47D4-AC37-9BEF1D80E1A4}" destId="{699DA219-5FA3-42EB-A9E5-8509457A9D82}" srcOrd="1" destOrd="0" presId="urn:microsoft.com/office/officeart/2005/8/layout/process5"/>
    <dgm:cxn modelId="{0BA96B13-63DC-4E8D-BE96-B41458E2F5E0}" type="presOf" srcId="{EE145214-8764-4770-892B-36339E33C269}" destId="{DBFF1D53-61A6-454B-A1F1-E041B3F5142E}" srcOrd="0" destOrd="0" presId="urn:microsoft.com/office/officeart/2005/8/layout/process5"/>
    <dgm:cxn modelId="{181BA35C-A742-4AF2-B4AF-0537F9D1C404}" type="presOf" srcId="{57069225-EAC8-4527-A281-7B93689D4BF2}" destId="{3BD85F2B-A19C-439F-A33D-5ADCEAFE0EFD}" srcOrd="0" destOrd="0" presId="urn:microsoft.com/office/officeart/2005/8/layout/process5"/>
    <dgm:cxn modelId="{CBFA6C9F-38AA-4128-B00A-2F26F07105F4}" srcId="{57069225-EAC8-4527-A281-7B93689D4BF2}" destId="{C29B3477-BF23-4C66-B1B0-AFA9690DD2F8}" srcOrd="11" destOrd="0" parTransId="{6CB5D40D-31AA-4A58-AFBC-1DA2174C2C71}" sibTransId="{AB00B1FF-17E1-412E-9FA6-3D8AC8D19588}"/>
    <dgm:cxn modelId="{F60CCED7-6FCE-47A5-8DBC-3585F1975D66}" srcId="{57069225-EAC8-4527-A281-7B93689D4BF2}" destId="{D2546B34-DFD2-4F7D-B48F-1E61FE7D18CE}" srcOrd="6" destOrd="0" parTransId="{34F741A0-5A6F-49F4-9D72-78257C513AB0}" sibTransId="{2436EACF-FDCE-4E3F-B1F3-011974D22D5F}"/>
    <dgm:cxn modelId="{CA05C285-0792-4546-A10A-48D06E982285}" type="presOf" srcId="{E91153F0-1539-4C4A-8BF8-CFF6E5C030A5}" destId="{B19166D5-81BF-49C0-8DCE-AB8575788DF2}" srcOrd="0" destOrd="0" presId="urn:microsoft.com/office/officeart/2005/8/layout/process5"/>
    <dgm:cxn modelId="{A03F6CE3-07BC-4277-8968-8FEF23284A60}" srcId="{57069225-EAC8-4527-A281-7B93689D4BF2}" destId="{3A1A7FE6-C210-4531-934B-DA782B349D7C}" srcOrd="10" destOrd="0" parTransId="{47F50269-2475-44A1-806C-B7A9BC9724A6}" sibTransId="{D38F0B3E-BC7A-47D4-AC37-9BEF1D80E1A4}"/>
    <dgm:cxn modelId="{575BB2DD-E1E2-4E21-81F3-3119A7B7338A}" type="presOf" srcId="{239FEF05-A89E-4BD8-A33A-4F2A0CAEC2D7}" destId="{38BD06B0-AA39-45F0-A35E-DC281423829C}" srcOrd="0" destOrd="0" presId="urn:microsoft.com/office/officeart/2005/8/layout/process5"/>
    <dgm:cxn modelId="{D6ED7B35-B591-4998-AC8A-F0292CC5721C}" type="presOf" srcId="{642A0E4A-A441-473E-A263-AF88CFA9DC08}" destId="{B9315480-1549-4823-B092-CA24281B4EBF}" srcOrd="0" destOrd="0" presId="urn:microsoft.com/office/officeart/2005/8/layout/process5"/>
    <dgm:cxn modelId="{5108FCC5-45ED-417B-89AE-BA62F9ABB352}" srcId="{57069225-EAC8-4527-A281-7B93689D4BF2}" destId="{0D8A3CCC-F529-41BF-8326-599FEFBD3DC5}" srcOrd="3" destOrd="0" parTransId="{6EA3C0DD-A823-4161-9B94-E29DB664B2E2}" sibTransId="{098210DD-C505-41BC-8971-12860A647E7A}"/>
    <dgm:cxn modelId="{41F8860C-911E-4299-9BC4-D8C8BFCE8820}" type="presOf" srcId="{AD0021C8-4430-429F-BE66-8C09E3CF6ADF}" destId="{CE45B71F-75D2-44BF-9C92-296FC843B77F}" srcOrd="1" destOrd="0" presId="urn:microsoft.com/office/officeart/2005/8/layout/process5"/>
    <dgm:cxn modelId="{74F62DDC-C222-4F94-8344-8A8FD7C8C6DF}" srcId="{57069225-EAC8-4527-A281-7B93689D4BF2}" destId="{E91153F0-1539-4C4A-8BF8-CFF6E5C030A5}" srcOrd="0" destOrd="0" parTransId="{CDCB490A-C49A-47F4-8E7C-D3CABAE8C165}" sibTransId="{642A0E4A-A441-473E-A263-AF88CFA9DC08}"/>
    <dgm:cxn modelId="{A581ADCE-F6E9-46CC-AC37-C2A97B2D43B7}" type="presParOf" srcId="{3BD85F2B-A19C-439F-A33D-5ADCEAFE0EFD}" destId="{B19166D5-81BF-49C0-8DCE-AB8575788DF2}" srcOrd="0" destOrd="0" presId="urn:microsoft.com/office/officeart/2005/8/layout/process5"/>
    <dgm:cxn modelId="{0636174D-AC1D-4B2C-B7D2-3A0B141A6590}" type="presParOf" srcId="{3BD85F2B-A19C-439F-A33D-5ADCEAFE0EFD}" destId="{B9315480-1549-4823-B092-CA24281B4EBF}" srcOrd="1" destOrd="0" presId="urn:microsoft.com/office/officeart/2005/8/layout/process5"/>
    <dgm:cxn modelId="{69E81A5B-9DF0-44B9-8C4D-AC10D1A30645}" type="presParOf" srcId="{B9315480-1549-4823-B092-CA24281B4EBF}" destId="{EC0538DF-F510-4F6D-BD6C-453BEC25C66F}" srcOrd="0" destOrd="0" presId="urn:microsoft.com/office/officeart/2005/8/layout/process5"/>
    <dgm:cxn modelId="{154C5557-26ED-4548-849A-59100140535E}" type="presParOf" srcId="{3BD85F2B-A19C-439F-A33D-5ADCEAFE0EFD}" destId="{BD46EFD6-4829-4BF5-B5CE-F69276C764F3}" srcOrd="2" destOrd="0" presId="urn:microsoft.com/office/officeart/2005/8/layout/process5"/>
    <dgm:cxn modelId="{25FF7BAE-F22A-4BF1-884C-FFE47B84CD47}" type="presParOf" srcId="{3BD85F2B-A19C-439F-A33D-5ADCEAFE0EFD}" destId="{69CAA5CC-5572-484A-A673-0C842856CEA2}" srcOrd="3" destOrd="0" presId="urn:microsoft.com/office/officeart/2005/8/layout/process5"/>
    <dgm:cxn modelId="{5AA2B995-4DCB-41F6-9293-DF695A435705}" type="presParOf" srcId="{69CAA5CC-5572-484A-A673-0C842856CEA2}" destId="{B8C17357-657E-46C6-B7C4-F6C7FA092D6A}" srcOrd="0" destOrd="0" presId="urn:microsoft.com/office/officeart/2005/8/layout/process5"/>
    <dgm:cxn modelId="{3CFF600C-DD73-470F-950E-71A7E7DB4C62}" type="presParOf" srcId="{3BD85F2B-A19C-439F-A33D-5ADCEAFE0EFD}" destId="{488C4C84-8F2D-4E09-A2FB-E2A5217C7105}" srcOrd="4" destOrd="0" presId="urn:microsoft.com/office/officeart/2005/8/layout/process5"/>
    <dgm:cxn modelId="{70EABDC5-ED63-4414-93A7-55A3916019C8}" type="presParOf" srcId="{3BD85F2B-A19C-439F-A33D-5ADCEAFE0EFD}" destId="{C8D604D6-8D83-4BA9-B13C-5600D776417C}" srcOrd="5" destOrd="0" presId="urn:microsoft.com/office/officeart/2005/8/layout/process5"/>
    <dgm:cxn modelId="{31158138-8468-48EF-8288-C50FF50082C3}" type="presParOf" srcId="{C8D604D6-8D83-4BA9-B13C-5600D776417C}" destId="{80465120-9548-420B-ABC8-7A9E95983DA2}" srcOrd="0" destOrd="0" presId="urn:microsoft.com/office/officeart/2005/8/layout/process5"/>
    <dgm:cxn modelId="{7921272F-3D8F-4196-B9A3-74BA8C0F315F}" type="presParOf" srcId="{3BD85F2B-A19C-439F-A33D-5ADCEAFE0EFD}" destId="{D9F8B8D5-95C9-45D0-952C-DCD843551425}" srcOrd="6" destOrd="0" presId="urn:microsoft.com/office/officeart/2005/8/layout/process5"/>
    <dgm:cxn modelId="{4B2BCB0B-94D9-41E2-A00B-0BA5D62CF05D}" type="presParOf" srcId="{3BD85F2B-A19C-439F-A33D-5ADCEAFE0EFD}" destId="{DCCB9DF6-0145-4710-A480-EE4EAAEADAD6}" srcOrd="7" destOrd="0" presId="urn:microsoft.com/office/officeart/2005/8/layout/process5"/>
    <dgm:cxn modelId="{F28F108D-8B38-4CC4-86EE-5FC16AB4D921}" type="presParOf" srcId="{DCCB9DF6-0145-4710-A480-EE4EAAEADAD6}" destId="{8B445412-4611-4C59-9E65-0D3E4255A39F}" srcOrd="0" destOrd="0" presId="urn:microsoft.com/office/officeart/2005/8/layout/process5"/>
    <dgm:cxn modelId="{D06036DF-30D3-48DB-B878-24094753F52D}" type="presParOf" srcId="{3BD85F2B-A19C-439F-A33D-5ADCEAFE0EFD}" destId="{2E636DB3-2EDA-4816-9B10-287AC345ACB6}" srcOrd="8" destOrd="0" presId="urn:microsoft.com/office/officeart/2005/8/layout/process5"/>
    <dgm:cxn modelId="{F65D26EB-2358-44B4-9D40-765EBB887564}" type="presParOf" srcId="{3BD85F2B-A19C-439F-A33D-5ADCEAFE0EFD}" destId="{602EFF65-6ADC-4EE5-BA6E-810780CE2876}" srcOrd="9" destOrd="0" presId="urn:microsoft.com/office/officeart/2005/8/layout/process5"/>
    <dgm:cxn modelId="{87B31FAF-602B-4BD6-A652-7EE63CF39E74}" type="presParOf" srcId="{602EFF65-6ADC-4EE5-BA6E-810780CE2876}" destId="{AC1D17C1-4B2A-4692-83D9-12503842E956}" srcOrd="0" destOrd="0" presId="urn:microsoft.com/office/officeart/2005/8/layout/process5"/>
    <dgm:cxn modelId="{F8941B2F-AE9E-4DF1-8ECD-AE0419553F15}" type="presParOf" srcId="{3BD85F2B-A19C-439F-A33D-5ADCEAFE0EFD}" destId="{D5C9A7A6-C072-4A75-89F6-001F38C1152E}" srcOrd="10" destOrd="0" presId="urn:microsoft.com/office/officeart/2005/8/layout/process5"/>
    <dgm:cxn modelId="{6713BA9A-613C-4E89-B041-15085128A909}" type="presParOf" srcId="{3BD85F2B-A19C-439F-A33D-5ADCEAFE0EFD}" destId="{0EA5F91C-0F31-4C86-9283-13D49AC3CA4A}" srcOrd="11" destOrd="0" presId="urn:microsoft.com/office/officeart/2005/8/layout/process5"/>
    <dgm:cxn modelId="{57179624-D685-4C19-93F9-FDF3625694B8}" type="presParOf" srcId="{0EA5F91C-0F31-4C86-9283-13D49AC3CA4A}" destId="{4F3D56BD-B1A5-4DAD-B965-33CD1E8FCD37}" srcOrd="0" destOrd="0" presId="urn:microsoft.com/office/officeart/2005/8/layout/process5"/>
    <dgm:cxn modelId="{509346E3-C9FA-43BB-8B4B-366EE3276A2B}" type="presParOf" srcId="{3BD85F2B-A19C-439F-A33D-5ADCEAFE0EFD}" destId="{87C2D3D9-61DA-401E-995C-70E8F237ECB8}" srcOrd="12" destOrd="0" presId="urn:microsoft.com/office/officeart/2005/8/layout/process5"/>
    <dgm:cxn modelId="{5D6CAEC0-4319-41C4-A7CC-5D4461ED2072}" type="presParOf" srcId="{3BD85F2B-A19C-439F-A33D-5ADCEAFE0EFD}" destId="{7EC030E4-58BD-49C6-8CE1-7A71769F531B}" srcOrd="13" destOrd="0" presId="urn:microsoft.com/office/officeart/2005/8/layout/process5"/>
    <dgm:cxn modelId="{56EF0513-04E4-48A6-91BD-462C12F222C9}" type="presParOf" srcId="{7EC030E4-58BD-49C6-8CE1-7A71769F531B}" destId="{67510F87-85EA-494A-AFEC-5AC4B9EEB936}" srcOrd="0" destOrd="0" presId="urn:microsoft.com/office/officeart/2005/8/layout/process5"/>
    <dgm:cxn modelId="{C4C3CB7A-4152-4089-B715-600983669F95}" type="presParOf" srcId="{3BD85F2B-A19C-439F-A33D-5ADCEAFE0EFD}" destId="{31F5418A-32EC-4D54-8A69-CDA987F9C026}" srcOrd="14" destOrd="0" presId="urn:microsoft.com/office/officeart/2005/8/layout/process5"/>
    <dgm:cxn modelId="{30C57755-4DE8-4DE3-9611-B9A5F0667F5B}" type="presParOf" srcId="{3BD85F2B-A19C-439F-A33D-5ADCEAFE0EFD}" destId="{86B8EA8F-6FBB-4AF4-847D-F900766596C1}" srcOrd="15" destOrd="0" presId="urn:microsoft.com/office/officeart/2005/8/layout/process5"/>
    <dgm:cxn modelId="{7C2B34A6-190D-42C7-A7B8-F54E90D46084}" type="presParOf" srcId="{86B8EA8F-6FBB-4AF4-847D-F900766596C1}" destId="{18BA7B84-DE30-46A1-A55D-114B862A56BB}" srcOrd="0" destOrd="0" presId="urn:microsoft.com/office/officeart/2005/8/layout/process5"/>
    <dgm:cxn modelId="{42A92A3F-830E-489E-9140-0628A7A52FCC}" type="presParOf" srcId="{3BD85F2B-A19C-439F-A33D-5ADCEAFE0EFD}" destId="{1EBDD77D-3A8A-47D7-A48A-AE9AFECE48DB}" srcOrd="16" destOrd="0" presId="urn:microsoft.com/office/officeart/2005/8/layout/process5"/>
    <dgm:cxn modelId="{0EACDFD4-A8D8-4665-99FE-CCDEA7F44940}" type="presParOf" srcId="{3BD85F2B-A19C-439F-A33D-5ADCEAFE0EFD}" destId="{DBFF1D53-61A6-454B-A1F1-E041B3F5142E}" srcOrd="17" destOrd="0" presId="urn:microsoft.com/office/officeart/2005/8/layout/process5"/>
    <dgm:cxn modelId="{E927855C-1A33-4422-9762-019FEA52A0CB}" type="presParOf" srcId="{DBFF1D53-61A6-454B-A1F1-E041B3F5142E}" destId="{FCAA109B-4F6D-478A-A09B-E1A102ABA130}" srcOrd="0" destOrd="0" presId="urn:microsoft.com/office/officeart/2005/8/layout/process5"/>
    <dgm:cxn modelId="{25FBA4F2-80A1-4E41-B340-02BA6AF99D0E}" type="presParOf" srcId="{3BD85F2B-A19C-439F-A33D-5ADCEAFE0EFD}" destId="{BD336F06-75C7-4778-B32D-D4A06C69FCDE}" srcOrd="18" destOrd="0" presId="urn:microsoft.com/office/officeart/2005/8/layout/process5"/>
    <dgm:cxn modelId="{15A8161F-1EAD-4882-8689-641B427C3A82}" type="presParOf" srcId="{3BD85F2B-A19C-439F-A33D-5ADCEAFE0EFD}" destId="{243CAC11-BF9A-48B2-9C82-F54375046EBF}" srcOrd="19" destOrd="0" presId="urn:microsoft.com/office/officeart/2005/8/layout/process5"/>
    <dgm:cxn modelId="{2863644A-4600-463E-B0F7-EA0FC39C0552}" type="presParOf" srcId="{243CAC11-BF9A-48B2-9C82-F54375046EBF}" destId="{CE45B71F-75D2-44BF-9C92-296FC843B77F}" srcOrd="0" destOrd="0" presId="urn:microsoft.com/office/officeart/2005/8/layout/process5"/>
    <dgm:cxn modelId="{54402477-CB04-4014-9A69-FBB1D2E15C28}" type="presParOf" srcId="{3BD85F2B-A19C-439F-A33D-5ADCEAFE0EFD}" destId="{4FEA893D-D1EF-4A45-9B69-069AD51B058E}" srcOrd="20" destOrd="0" presId="urn:microsoft.com/office/officeart/2005/8/layout/process5"/>
    <dgm:cxn modelId="{F0CCD15F-280D-43A2-BFCB-0C249BB64AE8}" type="presParOf" srcId="{3BD85F2B-A19C-439F-A33D-5ADCEAFE0EFD}" destId="{05B166FA-5821-441A-BD3C-8C34A4465AAF}" srcOrd="21" destOrd="0" presId="urn:microsoft.com/office/officeart/2005/8/layout/process5"/>
    <dgm:cxn modelId="{3B6B0635-4D10-4FD3-9833-4BB0429D8C5E}" type="presParOf" srcId="{05B166FA-5821-441A-BD3C-8C34A4465AAF}" destId="{699DA219-5FA3-42EB-A9E5-8509457A9D82}" srcOrd="0" destOrd="0" presId="urn:microsoft.com/office/officeart/2005/8/layout/process5"/>
    <dgm:cxn modelId="{B63D8D11-C726-428B-BE81-C4460827D189}" type="presParOf" srcId="{3BD85F2B-A19C-439F-A33D-5ADCEAFE0EFD}" destId="{E6836C44-EA07-4E1F-91C2-982A61E60B25}" srcOrd="22" destOrd="0" presId="urn:microsoft.com/office/officeart/2005/8/layout/process5"/>
    <dgm:cxn modelId="{17CAD264-4B7E-4033-95C6-41AC931634A9}" type="presParOf" srcId="{3BD85F2B-A19C-439F-A33D-5ADCEAFE0EFD}" destId="{493EC0B8-3E71-4CF7-8EC5-9CEDCF1BED54}" srcOrd="23" destOrd="0" presId="urn:microsoft.com/office/officeart/2005/8/layout/process5"/>
    <dgm:cxn modelId="{A20724BA-4AE3-416E-BC8A-72343A5E4996}" type="presParOf" srcId="{493EC0B8-3E71-4CF7-8EC5-9CEDCF1BED54}" destId="{646E9833-01D0-4A05-BCDF-A7A5577A5564}" srcOrd="0" destOrd="0" presId="urn:microsoft.com/office/officeart/2005/8/layout/process5"/>
    <dgm:cxn modelId="{F621B94B-CB46-4D40-95A3-78D879C2A5F5}" type="presParOf" srcId="{3BD85F2B-A19C-439F-A33D-5ADCEAFE0EFD}" destId="{38BD06B0-AA39-45F0-A35E-DC281423829C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1153F0-1539-4C4A-8BF8-CFF6E5C030A5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Frustum culling</a:t>
          </a:r>
          <a:endParaRPr lang="ru-RU" dirty="0"/>
        </a:p>
      </dgm:t>
    </dgm:pt>
    <dgm:pt modelId="{CDCB490A-C49A-47F4-8E7C-D3CABAE8C165}" type="parTrans" cxnId="{74F62DDC-C222-4F94-8344-8A8FD7C8C6DF}">
      <dgm:prSet/>
      <dgm:spPr/>
      <dgm:t>
        <a:bodyPr/>
        <a:lstStyle/>
        <a:p>
          <a:endParaRPr lang="ru-RU"/>
        </a:p>
      </dgm:t>
    </dgm:pt>
    <dgm:pt modelId="{642A0E4A-A441-473E-A263-AF88CFA9DC08}" type="sibTrans" cxnId="{74F62DDC-C222-4F94-8344-8A8FD7C8C6DF}">
      <dgm:prSet/>
      <dgm:spPr/>
      <dgm:t>
        <a:bodyPr/>
        <a:lstStyle/>
        <a:p>
          <a:endParaRPr lang="ru-RU"/>
        </a:p>
      </dgm:t>
    </dgm:pt>
    <dgm:pt modelId="{873493E7-01DA-4071-9A66-5F0B815E3B81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Depth</a:t>
          </a:r>
          <a:endParaRPr lang="ru-RU" dirty="0"/>
        </a:p>
      </dgm:t>
    </dgm:pt>
    <dgm:pt modelId="{6B1DFFF5-182C-47BE-A095-0A391C6893AF}" type="parTrans" cxnId="{F33AEAE4-E9FB-40B7-9F24-356E73E54C49}">
      <dgm:prSet/>
      <dgm:spPr/>
      <dgm:t>
        <a:bodyPr/>
        <a:lstStyle/>
        <a:p>
          <a:endParaRPr lang="ru-RU"/>
        </a:p>
      </dgm:t>
    </dgm:pt>
    <dgm:pt modelId="{0AC3999F-8D64-4AF5-9D73-BC5F1CD0AD9D}" type="sibTrans" cxnId="{F33AEAE4-E9FB-40B7-9F24-356E73E54C49}">
      <dgm:prSet/>
      <dgm:spPr/>
      <dgm:t>
        <a:bodyPr/>
        <a:lstStyle/>
        <a:p>
          <a:endParaRPr lang="ru-RU"/>
        </a:p>
      </dgm:t>
    </dgm:pt>
    <dgm:pt modelId="{0601BC6A-3A29-4411-B222-E1C0361C303B}">
      <dgm:prSet phldrT="[Текст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Occlusion culling </a:t>
          </a:r>
          <a:endParaRPr lang="ru-RU" dirty="0"/>
        </a:p>
      </dgm:t>
    </dgm:pt>
    <dgm:pt modelId="{A405159C-C40C-4AF7-9C03-51012CADCB29}" type="parTrans" cxnId="{4013E0BE-CCED-4FF5-989F-B1210448ECAB}">
      <dgm:prSet/>
      <dgm:spPr/>
      <dgm:t>
        <a:bodyPr/>
        <a:lstStyle/>
        <a:p>
          <a:endParaRPr lang="ru-RU"/>
        </a:p>
      </dgm:t>
    </dgm:pt>
    <dgm:pt modelId="{6199508D-E64F-41FE-9559-48583942DC86}" type="sibTrans" cxnId="{4013E0BE-CCED-4FF5-989F-B1210448ECAB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B19166D5-81BF-49C0-8DCE-AB8575788DF2}" type="pres">
      <dgm:prSet presAssocID="{E91153F0-1539-4C4A-8BF8-CFF6E5C030A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315480-1549-4823-B092-CA24281B4EBF}" type="pres">
      <dgm:prSet presAssocID="{642A0E4A-A441-473E-A263-AF88CFA9DC08}" presName="sibTrans" presStyleLbl="sibTrans2D1" presStyleIdx="0" presStyleCnt="2"/>
      <dgm:spPr/>
    </dgm:pt>
    <dgm:pt modelId="{EC0538DF-F510-4F6D-BD6C-453BEC25C66F}" type="pres">
      <dgm:prSet presAssocID="{642A0E4A-A441-473E-A263-AF88CFA9DC08}" presName="connectorText" presStyleLbl="sibTrans2D1" presStyleIdx="0" presStyleCnt="2"/>
      <dgm:spPr/>
    </dgm:pt>
    <dgm:pt modelId="{BD46EFD6-4829-4BF5-B5CE-F69276C764F3}" type="pres">
      <dgm:prSet presAssocID="{873493E7-01DA-4071-9A66-5F0B815E3B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CAA5CC-5572-484A-A673-0C842856CEA2}" type="pres">
      <dgm:prSet presAssocID="{0AC3999F-8D64-4AF5-9D73-BC5F1CD0AD9D}" presName="sibTrans" presStyleLbl="sibTrans2D1" presStyleIdx="1" presStyleCnt="2"/>
      <dgm:spPr/>
    </dgm:pt>
    <dgm:pt modelId="{B8C17357-657E-46C6-B7C4-F6C7FA092D6A}" type="pres">
      <dgm:prSet presAssocID="{0AC3999F-8D64-4AF5-9D73-BC5F1CD0AD9D}" presName="connectorText" presStyleLbl="sibTrans2D1" presStyleIdx="1" presStyleCnt="2"/>
      <dgm:spPr/>
    </dgm:pt>
    <dgm:pt modelId="{488C4C84-8F2D-4E09-A2FB-E2A5217C7105}" type="pres">
      <dgm:prSet presAssocID="{0601BC6A-3A29-4411-B222-E1C0361C303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33AEAE4-E9FB-40B7-9F24-356E73E54C49}" srcId="{57069225-EAC8-4527-A281-7B93689D4BF2}" destId="{873493E7-01DA-4071-9A66-5F0B815E3B81}" srcOrd="1" destOrd="0" parTransId="{6B1DFFF5-182C-47BE-A095-0A391C6893AF}" sibTransId="{0AC3999F-8D64-4AF5-9D73-BC5F1CD0AD9D}"/>
    <dgm:cxn modelId="{DCE64FA7-107A-4FCF-A450-8D32A550DD86}" type="presOf" srcId="{57069225-EAC8-4527-A281-7B93689D4BF2}" destId="{3BD85F2B-A19C-439F-A33D-5ADCEAFE0EFD}" srcOrd="0" destOrd="0" presId="urn:microsoft.com/office/officeart/2005/8/layout/process5"/>
    <dgm:cxn modelId="{2207EBF1-175E-4B29-9871-26714456F129}" type="presOf" srcId="{642A0E4A-A441-473E-A263-AF88CFA9DC08}" destId="{B9315480-1549-4823-B092-CA24281B4EBF}" srcOrd="0" destOrd="0" presId="urn:microsoft.com/office/officeart/2005/8/layout/process5"/>
    <dgm:cxn modelId="{4013E0BE-CCED-4FF5-989F-B1210448ECAB}" srcId="{57069225-EAC8-4527-A281-7B93689D4BF2}" destId="{0601BC6A-3A29-4411-B222-E1C0361C303B}" srcOrd="2" destOrd="0" parTransId="{A405159C-C40C-4AF7-9C03-51012CADCB29}" sibTransId="{6199508D-E64F-41FE-9559-48583942DC86}"/>
    <dgm:cxn modelId="{0541D038-C1CE-4F36-B50A-78FC4B40C11D}" type="presOf" srcId="{E91153F0-1539-4C4A-8BF8-CFF6E5C030A5}" destId="{B19166D5-81BF-49C0-8DCE-AB8575788DF2}" srcOrd="0" destOrd="0" presId="urn:microsoft.com/office/officeart/2005/8/layout/process5"/>
    <dgm:cxn modelId="{531AA993-422B-4868-A4EB-26F8D91BD132}" type="presOf" srcId="{0AC3999F-8D64-4AF5-9D73-BC5F1CD0AD9D}" destId="{69CAA5CC-5572-484A-A673-0C842856CEA2}" srcOrd="0" destOrd="0" presId="urn:microsoft.com/office/officeart/2005/8/layout/process5"/>
    <dgm:cxn modelId="{31E0D0A5-EB35-402A-A5FE-30742B48F556}" type="presOf" srcId="{0601BC6A-3A29-4411-B222-E1C0361C303B}" destId="{488C4C84-8F2D-4E09-A2FB-E2A5217C7105}" srcOrd="0" destOrd="0" presId="urn:microsoft.com/office/officeart/2005/8/layout/process5"/>
    <dgm:cxn modelId="{54B75D06-08F4-44DC-9BA1-A74599C1CE79}" type="presOf" srcId="{0AC3999F-8D64-4AF5-9D73-BC5F1CD0AD9D}" destId="{B8C17357-657E-46C6-B7C4-F6C7FA092D6A}" srcOrd="1" destOrd="0" presId="urn:microsoft.com/office/officeart/2005/8/layout/process5"/>
    <dgm:cxn modelId="{74F62DDC-C222-4F94-8344-8A8FD7C8C6DF}" srcId="{57069225-EAC8-4527-A281-7B93689D4BF2}" destId="{E91153F0-1539-4C4A-8BF8-CFF6E5C030A5}" srcOrd="0" destOrd="0" parTransId="{CDCB490A-C49A-47F4-8E7C-D3CABAE8C165}" sibTransId="{642A0E4A-A441-473E-A263-AF88CFA9DC08}"/>
    <dgm:cxn modelId="{9924FA65-3644-448F-8A96-5462E3414AE4}" type="presOf" srcId="{642A0E4A-A441-473E-A263-AF88CFA9DC08}" destId="{EC0538DF-F510-4F6D-BD6C-453BEC25C66F}" srcOrd="1" destOrd="0" presId="urn:microsoft.com/office/officeart/2005/8/layout/process5"/>
    <dgm:cxn modelId="{EEFC4069-328E-4DC9-A217-A9142DDF841D}" type="presOf" srcId="{873493E7-01DA-4071-9A66-5F0B815E3B81}" destId="{BD46EFD6-4829-4BF5-B5CE-F69276C764F3}" srcOrd="0" destOrd="0" presId="urn:microsoft.com/office/officeart/2005/8/layout/process5"/>
    <dgm:cxn modelId="{5A353ED6-6401-4E70-815E-ED952C4B193B}" type="presParOf" srcId="{3BD85F2B-A19C-439F-A33D-5ADCEAFE0EFD}" destId="{B19166D5-81BF-49C0-8DCE-AB8575788DF2}" srcOrd="0" destOrd="0" presId="urn:microsoft.com/office/officeart/2005/8/layout/process5"/>
    <dgm:cxn modelId="{D690EADE-368A-45BA-98BA-393C6869AB06}" type="presParOf" srcId="{3BD85F2B-A19C-439F-A33D-5ADCEAFE0EFD}" destId="{B9315480-1549-4823-B092-CA24281B4EBF}" srcOrd="1" destOrd="0" presId="urn:microsoft.com/office/officeart/2005/8/layout/process5"/>
    <dgm:cxn modelId="{A4D52927-E680-45A5-A396-9B9346762C73}" type="presParOf" srcId="{B9315480-1549-4823-B092-CA24281B4EBF}" destId="{EC0538DF-F510-4F6D-BD6C-453BEC25C66F}" srcOrd="0" destOrd="0" presId="urn:microsoft.com/office/officeart/2005/8/layout/process5"/>
    <dgm:cxn modelId="{D8953543-351E-4CA7-AE46-24EBAB895153}" type="presParOf" srcId="{3BD85F2B-A19C-439F-A33D-5ADCEAFE0EFD}" destId="{BD46EFD6-4829-4BF5-B5CE-F69276C764F3}" srcOrd="2" destOrd="0" presId="urn:microsoft.com/office/officeart/2005/8/layout/process5"/>
    <dgm:cxn modelId="{D5DD8EA8-CB4D-49AF-87DA-0941EA798798}" type="presParOf" srcId="{3BD85F2B-A19C-439F-A33D-5ADCEAFE0EFD}" destId="{69CAA5CC-5572-484A-A673-0C842856CEA2}" srcOrd="3" destOrd="0" presId="urn:microsoft.com/office/officeart/2005/8/layout/process5"/>
    <dgm:cxn modelId="{6433B58A-9F0F-4F27-AFA2-376E97553CBE}" type="presParOf" srcId="{69CAA5CC-5572-484A-A673-0C842856CEA2}" destId="{B8C17357-657E-46C6-B7C4-F6C7FA092D6A}" srcOrd="0" destOrd="0" presId="urn:microsoft.com/office/officeart/2005/8/layout/process5"/>
    <dgm:cxn modelId="{29659037-B2FE-41BD-84C5-B661A3DB47B8}" type="presParOf" srcId="{3BD85F2B-A19C-439F-A33D-5ADCEAFE0EFD}" destId="{488C4C84-8F2D-4E09-A2FB-E2A5217C710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1153F0-1539-4C4A-8BF8-CFF6E5C030A5}">
      <dgm:prSet phldrT="[Текст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Opaque albedo</a:t>
          </a:r>
          <a:endParaRPr lang="ru-RU" dirty="0"/>
        </a:p>
      </dgm:t>
    </dgm:pt>
    <dgm:pt modelId="{CDCB490A-C49A-47F4-8E7C-D3CABAE8C165}" type="parTrans" cxnId="{74F62DDC-C222-4F94-8344-8A8FD7C8C6DF}">
      <dgm:prSet/>
      <dgm:spPr/>
      <dgm:t>
        <a:bodyPr/>
        <a:lstStyle/>
        <a:p>
          <a:endParaRPr lang="ru-RU"/>
        </a:p>
      </dgm:t>
    </dgm:pt>
    <dgm:pt modelId="{642A0E4A-A441-473E-A263-AF88CFA9DC08}" type="sibTrans" cxnId="{74F62DDC-C222-4F94-8344-8A8FD7C8C6DF}">
      <dgm:prSet/>
      <dgm:spPr/>
      <dgm:t>
        <a:bodyPr/>
        <a:lstStyle/>
        <a:p>
          <a:endParaRPr lang="ru-RU"/>
        </a:p>
      </dgm:t>
    </dgm:pt>
    <dgm:pt modelId="{4905447A-5A74-4E51-BF2B-6F2BEE59CCF9}">
      <dgm:prSet phldrT="[Текст]"/>
      <dgm:spPr/>
      <dgm:t>
        <a:bodyPr/>
        <a:lstStyle/>
        <a:p>
          <a:r>
            <a:rPr lang="en-US" dirty="0" smtClean="0"/>
            <a:t>Skybox</a:t>
          </a:r>
          <a:endParaRPr lang="ru-RU" dirty="0"/>
        </a:p>
      </dgm:t>
    </dgm:pt>
    <dgm:pt modelId="{95325D46-6D9F-4094-8B82-00419030619F}" type="parTrans" cxnId="{0D8302EC-4C09-418C-B6DD-53E7428A456E}">
      <dgm:prSet/>
      <dgm:spPr/>
      <dgm:t>
        <a:bodyPr/>
        <a:lstStyle/>
        <a:p>
          <a:endParaRPr lang="ru-RU"/>
        </a:p>
      </dgm:t>
    </dgm:pt>
    <dgm:pt modelId="{8C9B91DD-373F-4AA3-9216-90D2C8F0995E}" type="sibTrans" cxnId="{0D8302EC-4C09-418C-B6DD-53E7428A456E}">
      <dgm:prSet/>
      <dgm:spPr/>
      <dgm:t>
        <a:bodyPr/>
        <a:lstStyle/>
        <a:p>
          <a:endParaRPr lang="ru-RU"/>
        </a:p>
      </dgm:t>
    </dgm:pt>
    <dgm:pt modelId="{6CF038D3-8863-4845-AC9B-6FDB627F2C1C}">
      <dgm:prSet phldrT="[Текст]"/>
      <dgm:spPr/>
      <dgm:t>
        <a:bodyPr/>
        <a:lstStyle/>
        <a:p>
          <a:r>
            <a:rPr lang="en-US" dirty="0" smtClean="0"/>
            <a:t>OIT: Fill per-pixel lists</a:t>
          </a:r>
          <a:endParaRPr lang="ru-RU" dirty="0"/>
        </a:p>
      </dgm:t>
    </dgm:pt>
    <dgm:pt modelId="{6914A0D8-1354-40C4-B515-0D25CA6B2C1B}" type="parTrans" cxnId="{E25AB2DA-EFE8-43BF-881B-8C2B8B683996}">
      <dgm:prSet/>
      <dgm:spPr/>
      <dgm:t>
        <a:bodyPr/>
        <a:lstStyle/>
        <a:p>
          <a:endParaRPr lang="ru-RU"/>
        </a:p>
      </dgm:t>
    </dgm:pt>
    <dgm:pt modelId="{BBDC57B5-21DA-4797-AA18-067FD23AAE82}" type="sibTrans" cxnId="{E25AB2DA-EFE8-43BF-881B-8C2B8B683996}">
      <dgm:prSet/>
      <dgm:spPr/>
      <dgm:t>
        <a:bodyPr/>
        <a:lstStyle/>
        <a:p>
          <a:endParaRPr lang="ru-RU"/>
        </a:p>
      </dgm:t>
    </dgm:pt>
    <dgm:pt modelId="{D2546B34-DFD2-4F7D-B48F-1E61FE7D18CE}">
      <dgm:prSet phldrT="[Текст]"/>
      <dgm:spPr/>
      <dgm:t>
        <a:bodyPr/>
        <a:lstStyle/>
        <a:p>
          <a:r>
            <a:rPr lang="en-US" dirty="0" smtClean="0"/>
            <a:t>OIT : Draw sorted</a:t>
          </a:r>
          <a:endParaRPr lang="ru-RU" dirty="0"/>
        </a:p>
      </dgm:t>
    </dgm:pt>
    <dgm:pt modelId="{34F741A0-5A6F-49F4-9D72-78257C513AB0}" type="parTrans" cxnId="{F60CCED7-6FCE-47A5-8DBC-3585F1975D66}">
      <dgm:prSet/>
      <dgm:spPr/>
      <dgm:t>
        <a:bodyPr/>
        <a:lstStyle/>
        <a:p>
          <a:endParaRPr lang="ru-RU"/>
        </a:p>
      </dgm:t>
    </dgm:pt>
    <dgm:pt modelId="{2436EACF-FDCE-4E3F-B1F3-011974D22D5F}" type="sibTrans" cxnId="{F60CCED7-6FCE-47A5-8DBC-3585F1975D6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B19166D5-81BF-49C0-8DCE-AB8575788DF2}" type="pres">
      <dgm:prSet presAssocID="{E91153F0-1539-4C4A-8BF8-CFF6E5C030A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315480-1549-4823-B092-CA24281B4EBF}" type="pres">
      <dgm:prSet presAssocID="{642A0E4A-A441-473E-A263-AF88CFA9DC08}" presName="sibTrans" presStyleLbl="sibTrans2D1" presStyleIdx="0" presStyleCnt="3"/>
      <dgm:spPr/>
    </dgm:pt>
    <dgm:pt modelId="{EC0538DF-F510-4F6D-BD6C-453BEC25C66F}" type="pres">
      <dgm:prSet presAssocID="{642A0E4A-A441-473E-A263-AF88CFA9DC08}" presName="connectorText" presStyleLbl="sibTrans2D1" presStyleIdx="0" presStyleCnt="3"/>
      <dgm:spPr/>
    </dgm:pt>
    <dgm:pt modelId="{2E636DB3-2EDA-4816-9B10-287AC345ACB6}" type="pres">
      <dgm:prSet presAssocID="{4905447A-5A74-4E51-BF2B-6F2BEE59CCF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2EFF65-6ADC-4EE5-BA6E-810780CE2876}" type="pres">
      <dgm:prSet presAssocID="{8C9B91DD-373F-4AA3-9216-90D2C8F0995E}" presName="sibTrans" presStyleLbl="sibTrans2D1" presStyleIdx="1" presStyleCnt="3"/>
      <dgm:spPr/>
    </dgm:pt>
    <dgm:pt modelId="{AC1D17C1-4B2A-4692-83D9-12503842E956}" type="pres">
      <dgm:prSet presAssocID="{8C9B91DD-373F-4AA3-9216-90D2C8F0995E}" presName="connectorText" presStyleLbl="sibTrans2D1" presStyleIdx="1" presStyleCnt="3"/>
      <dgm:spPr/>
    </dgm:pt>
    <dgm:pt modelId="{D5C9A7A6-C072-4A75-89F6-001F38C1152E}" type="pres">
      <dgm:prSet presAssocID="{6CF038D3-8863-4845-AC9B-6FDB627F2C1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A5F91C-0F31-4C86-9283-13D49AC3CA4A}" type="pres">
      <dgm:prSet presAssocID="{BBDC57B5-21DA-4797-AA18-067FD23AAE82}" presName="sibTrans" presStyleLbl="sibTrans2D1" presStyleIdx="2" presStyleCnt="3"/>
      <dgm:spPr/>
    </dgm:pt>
    <dgm:pt modelId="{4F3D56BD-B1A5-4DAD-B965-33CD1E8FCD37}" type="pres">
      <dgm:prSet presAssocID="{BBDC57B5-21DA-4797-AA18-067FD23AAE82}" presName="connectorText" presStyleLbl="sibTrans2D1" presStyleIdx="2" presStyleCnt="3"/>
      <dgm:spPr/>
    </dgm:pt>
    <dgm:pt modelId="{87C2D3D9-61DA-401E-995C-70E8F237ECB8}" type="pres">
      <dgm:prSet presAssocID="{D2546B34-DFD2-4F7D-B48F-1E61FE7D18C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5E64505-F3F8-4DC4-918D-3D28F0706866}" type="presOf" srcId="{57069225-EAC8-4527-A281-7B93689D4BF2}" destId="{3BD85F2B-A19C-439F-A33D-5ADCEAFE0EFD}" srcOrd="0" destOrd="0" presId="urn:microsoft.com/office/officeart/2005/8/layout/process5"/>
    <dgm:cxn modelId="{E25AB2DA-EFE8-43BF-881B-8C2B8B683996}" srcId="{57069225-EAC8-4527-A281-7B93689D4BF2}" destId="{6CF038D3-8863-4845-AC9B-6FDB627F2C1C}" srcOrd="2" destOrd="0" parTransId="{6914A0D8-1354-40C4-B515-0D25CA6B2C1B}" sibTransId="{BBDC57B5-21DA-4797-AA18-067FD23AAE82}"/>
    <dgm:cxn modelId="{FAB2AF12-839F-45AC-9E91-F70F12890CC7}" type="presOf" srcId="{BBDC57B5-21DA-4797-AA18-067FD23AAE82}" destId="{0EA5F91C-0F31-4C86-9283-13D49AC3CA4A}" srcOrd="0" destOrd="0" presId="urn:microsoft.com/office/officeart/2005/8/layout/process5"/>
    <dgm:cxn modelId="{32E9B543-75EF-4459-A124-CD65030A9E14}" type="presOf" srcId="{6CF038D3-8863-4845-AC9B-6FDB627F2C1C}" destId="{D5C9A7A6-C072-4A75-89F6-001F38C1152E}" srcOrd="0" destOrd="0" presId="urn:microsoft.com/office/officeart/2005/8/layout/process5"/>
    <dgm:cxn modelId="{7AC4359F-0674-4995-97FA-EBD19774564B}" type="presOf" srcId="{4905447A-5A74-4E51-BF2B-6F2BEE59CCF9}" destId="{2E636DB3-2EDA-4816-9B10-287AC345ACB6}" srcOrd="0" destOrd="0" presId="urn:microsoft.com/office/officeart/2005/8/layout/process5"/>
    <dgm:cxn modelId="{EC4ED336-B375-4690-BCBB-AF6EB469A9D1}" type="presOf" srcId="{642A0E4A-A441-473E-A263-AF88CFA9DC08}" destId="{B9315480-1549-4823-B092-CA24281B4EBF}" srcOrd="0" destOrd="0" presId="urn:microsoft.com/office/officeart/2005/8/layout/process5"/>
    <dgm:cxn modelId="{62FB4E74-AE8D-4D05-8FEB-691DE2FAA097}" type="presOf" srcId="{E91153F0-1539-4C4A-8BF8-CFF6E5C030A5}" destId="{B19166D5-81BF-49C0-8DCE-AB8575788DF2}" srcOrd="0" destOrd="0" presId="urn:microsoft.com/office/officeart/2005/8/layout/process5"/>
    <dgm:cxn modelId="{A3CC8647-1BA5-439D-A980-3074FE0DED4A}" type="presOf" srcId="{8C9B91DD-373F-4AA3-9216-90D2C8F0995E}" destId="{AC1D17C1-4B2A-4692-83D9-12503842E956}" srcOrd="1" destOrd="0" presId="urn:microsoft.com/office/officeart/2005/8/layout/process5"/>
    <dgm:cxn modelId="{3FF66088-6FE1-4194-BCC9-945711770651}" type="presOf" srcId="{8C9B91DD-373F-4AA3-9216-90D2C8F0995E}" destId="{602EFF65-6ADC-4EE5-BA6E-810780CE2876}" srcOrd="0" destOrd="0" presId="urn:microsoft.com/office/officeart/2005/8/layout/process5"/>
    <dgm:cxn modelId="{0D8302EC-4C09-418C-B6DD-53E7428A456E}" srcId="{57069225-EAC8-4527-A281-7B93689D4BF2}" destId="{4905447A-5A74-4E51-BF2B-6F2BEE59CCF9}" srcOrd="1" destOrd="0" parTransId="{95325D46-6D9F-4094-8B82-00419030619F}" sibTransId="{8C9B91DD-373F-4AA3-9216-90D2C8F0995E}"/>
    <dgm:cxn modelId="{596548FC-E8BE-488B-8DCA-7DEBD51C4BDE}" type="presOf" srcId="{BBDC57B5-21DA-4797-AA18-067FD23AAE82}" destId="{4F3D56BD-B1A5-4DAD-B965-33CD1E8FCD37}" srcOrd="1" destOrd="0" presId="urn:microsoft.com/office/officeart/2005/8/layout/process5"/>
    <dgm:cxn modelId="{E6EF19D7-411D-4808-99E8-D069F67DC822}" type="presOf" srcId="{D2546B34-DFD2-4F7D-B48F-1E61FE7D18CE}" destId="{87C2D3D9-61DA-401E-995C-70E8F237ECB8}" srcOrd="0" destOrd="0" presId="urn:microsoft.com/office/officeart/2005/8/layout/process5"/>
    <dgm:cxn modelId="{4A3F2E0B-1379-49E5-83FA-F71361ACA3AD}" type="presOf" srcId="{642A0E4A-A441-473E-A263-AF88CFA9DC08}" destId="{EC0538DF-F510-4F6D-BD6C-453BEC25C66F}" srcOrd="1" destOrd="0" presId="urn:microsoft.com/office/officeart/2005/8/layout/process5"/>
    <dgm:cxn modelId="{74F62DDC-C222-4F94-8344-8A8FD7C8C6DF}" srcId="{57069225-EAC8-4527-A281-7B93689D4BF2}" destId="{E91153F0-1539-4C4A-8BF8-CFF6E5C030A5}" srcOrd="0" destOrd="0" parTransId="{CDCB490A-C49A-47F4-8E7C-D3CABAE8C165}" sibTransId="{642A0E4A-A441-473E-A263-AF88CFA9DC08}"/>
    <dgm:cxn modelId="{F60CCED7-6FCE-47A5-8DBC-3585F1975D66}" srcId="{57069225-EAC8-4527-A281-7B93689D4BF2}" destId="{D2546B34-DFD2-4F7D-B48F-1E61FE7D18CE}" srcOrd="3" destOrd="0" parTransId="{34F741A0-5A6F-49F4-9D72-78257C513AB0}" sibTransId="{2436EACF-FDCE-4E3F-B1F3-011974D22D5F}"/>
    <dgm:cxn modelId="{B35DA9A4-80B6-4427-BF42-67D5765D4F0A}" type="presParOf" srcId="{3BD85F2B-A19C-439F-A33D-5ADCEAFE0EFD}" destId="{B19166D5-81BF-49C0-8DCE-AB8575788DF2}" srcOrd="0" destOrd="0" presId="urn:microsoft.com/office/officeart/2005/8/layout/process5"/>
    <dgm:cxn modelId="{2C9BEE0F-9760-4319-B728-7967CD39E7E8}" type="presParOf" srcId="{3BD85F2B-A19C-439F-A33D-5ADCEAFE0EFD}" destId="{B9315480-1549-4823-B092-CA24281B4EBF}" srcOrd="1" destOrd="0" presId="urn:microsoft.com/office/officeart/2005/8/layout/process5"/>
    <dgm:cxn modelId="{2F877AB2-F876-4C6D-B28A-0CC2CB419A8F}" type="presParOf" srcId="{B9315480-1549-4823-B092-CA24281B4EBF}" destId="{EC0538DF-F510-4F6D-BD6C-453BEC25C66F}" srcOrd="0" destOrd="0" presId="urn:microsoft.com/office/officeart/2005/8/layout/process5"/>
    <dgm:cxn modelId="{57911E9F-7EA8-4A1B-862E-0EDDAD404775}" type="presParOf" srcId="{3BD85F2B-A19C-439F-A33D-5ADCEAFE0EFD}" destId="{2E636DB3-2EDA-4816-9B10-287AC345ACB6}" srcOrd="2" destOrd="0" presId="urn:microsoft.com/office/officeart/2005/8/layout/process5"/>
    <dgm:cxn modelId="{52F8F883-6D04-486F-BF36-6C103B65F33D}" type="presParOf" srcId="{3BD85F2B-A19C-439F-A33D-5ADCEAFE0EFD}" destId="{602EFF65-6ADC-4EE5-BA6E-810780CE2876}" srcOrd="3" destOrd="0" presId="urn:microsoft.com/office/officeart/2005/8/layout/process5"/>
    <dgm:cxn modelId="{3850352E-E21A-4810-B4B9-1B201491BC10}" type="presParOf" srcId="{602EFF65-6ADC-4EE5-BA6E-810780CE2876}" destId="{AC1D17C1-4B2A-4692-83D9-12503842E956}" srcOrd="0" destOrd="0" presId="urn:microsoft.com/office/officeart/2005/8/layout/process5"/>
    <dgm:cxn modelId="{3AB63ABE-014C-423F-9647-E9B94B9757BE}" type="presParOf" srcId="{3BD85F2B-A19C-439F-A33D-5ADCEAFE0EFD}" destId="{D5C9A7A6-C072-4A75-89F6-001F38C1152E}" srcOrd="4" destOrd="0" presId="urn:microsoft.com/office/officeart/2005/8/layout/process5"/>
    <dgm:cxn modelId="{E97E10E6-3F5E-43CB-A431-BC3658B52619}" type="presParOf" srcId="{3BD85F2B-A19C-439F-A33D-5ADCEAFE0EFD}" destId="{0EA5F91C-0F31-4C86-9283-13D49AC3CA4A}" srcOrd="5" destOrd="0" presId="urn:microsoft.com/office/officeart/2005/8/layout/process5"/>
    <dgm:cxn modelId="{BC406109-4BB5-4A12-BFBF-956C518F2BFB}" type="presParOf" srcId="{0EA5F91C-0F31-4C86-9283-13D49AC3CA4A}" destId="{4F3D56BD-B1A5-4DAD-B965-33CD1E8FCD37}" srcOrd="0" destOrd="0" presId="urn:microsoft.com/office/officeart/2005/8/layout/process5"/>
    <dgm:cxn modelId="{08AFED46-91D6-4EC2-BE82-30468B6A9C61}" type="presParOf" srcId="{3BD85F2B-A19C-439F-A33D-5ADCEAFE0EFD}" destId="{87C2D3D9-61DA-401E-995C-70E8F237ECB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31F5418A-32EC-4D54-8A69-CDA987F9C026}" type="pres">
      <dgm:prSet presAssocID="{FAB91834-0DA6-4B05-BA81-DD06586314E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0" presStyleCnt="5"/>
      <dgm:spPr/>
    </dgm:pt>
    <dgm:pt modelId="{18BA7B84-DE30-46A1-A55D-114B862A56BB}" type="pres">
      <dgm:prSet presAssocID="{A9442E65-05A6-4A7C-AB19-6EB2982AE556}" presName="connectorText" presStyleLbl="sibTrans2D1" presStyleIdx="0" presStyleCnt="5"/>
      <dgm:spPr/>
    </dgm:pt>
    <dgm:pt modelId="{1EBDD77D-3A8A-47D7-A48A-AE9AFECE48DB}" type="pres">
      <dgm:prSet presAssocID="{F340D114-C255-4EA7-83C1-4E7B8CE7E708}" presName="node" presStyleLbl="node1" presStyleIdx="1" presStyleCnt="6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1" presStyleCnt="5"/>
      <dgm:spPr/>
    </dgm:pt>
    <dgm:pt modelId="{FCAA109B-4F6D-478A-A09B-E1A102ABA130}" type="pres">
      <dgm:prSet presAssocID="{EE145214-8764-4770-892B-36339E33C269}" presName="connectorText" presStyleLbl="sibTrans2D1" presStyleIdx="1" presStyleCnt="5"/>
      <dgm:spPr/>
    </dgm:pt>
    <dgm:pt modelId="{BD336F06-75C7-4778-B32D-D4A06C69FCDE}" type="pres">
      <dgm:prSet presAssocID="{9C9401B4-3E40-454B-B8AF-9902EF3FAA5C}" presName="node" presStyleLbl="node1" presStyleIdx="2" presStyleCnt="6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2" presStyleCnt="5"/>
      <dgm:spPr/>
    </dgm:pt>
    <dgm:pt modelId="{CE45B71F-75D2-44BF-9C92-296FC843B77F}" type="pres">
      <dgm:prSet presAssocID="{AD0021C8-4430-429F-BE66-8C09E3CF6ADF}" presName="connectorText" presStyleLbl="sibTrans2D1" presStyleIdx="2" presStyleCnt="5"/>
      <dgm:spPr/>
    </dgm:pt>
    <dgm:pt modelId="{4FEA893D-D1EF-4A45-9B69-069AD51B058E}" type="pres">
      <dgm:prSet presAssocID="{3A1A7FE6-C210-4531-934B-DA782B349D7C}" presName="node" presStyleLbl="node1" presStyleIdx="3" presStyleCnt="6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3" presStyleCnt="5"/>
      <dgm:spPr/>
    </dgm:pt>
    <dgm:pt modelId="{699DA219-5FA3-42EB-A9E5-8509457A9D82}" type="pres">
      <dgm:prSet presAssocID="{D38F0B3E-BC7A-47D4-AC37-9BEF1D80E1A4}" presName="connectorText" presStyleLbl="sibTrans2D1" presStyleIdx="3" presStyleCnt="5"/>
      <dgm:spPr/>
    </dgm:pt>
    <dgm:pt modelId="{E6836C44-EA07-4E1F-91C2-982A61E60B25}" type="pres">
      <dgm:prSet presAssocID="{C29B3477-BF23-4C66-B1B0-AFA9690DD2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4" presStyleCnt="5"/>
      <dgm:spPr/>
    </dgm:pt>
    <dgm:pt modelId="{646E9833-01D0-4A05-BCDF-A7A5577A5564}" type="pres">
      <dgm:prSet presAssocID="{AB00B1FF-17E1-412E-9FA6-3D8AC8D19588}" presName="connectorText" presStyleLbl="sibTrans2D1" presStyleIdx="4" presStyleCnt="5"/>
      <dgm:spPr/>
    </dgm:pt>
    <dgm:pt modelId="{38BD06B0-AA39-45F0-A35E-DC281423829C}" type="pres">
      <dgm:prSet presAssocID="{239FEF05-A89E-4BD8-A33A-4F2A0CAEC2D7}" presName="node" presStyleLbl="node1" presStyleIdx="5" presStyleCnt="6">
        <dgm:presLayoutVars>
          <dgm:bulletEnabled val="1"/>
        </dgm:presLayoutVars>
      </dgm:prSet>
      <dgm:spPr/>
    </dgm:pt>
  </dgm:ptLst>
  <dgm:cxnLst>
    <dgm:cxn modelId="{C6D4B152-0A4F-4D81-B915-8022B812BD2D}" srcId="{57069225-EAC8-4527-A281-7B93689D4BF2}" destId="{9C9401B4-3E40-454B-B8AF-9902EF3FAA5C}" srcOrd="2" destOrd="0" parTransId="{9A7E49DA-8430-4980-A8BF-DFA57359A9D8}" sibTransId="{AD0021C8-4430-429F-BE66-8C09E3CF6ADF}"/>
    <dgm:cxn modelId="{0D7B7632-306F-414E-A45A-90FE1CD36C1C}" type="presOf" srcId="{239FEF05-A89E-4BD8-A33A-4F2A0CAEC2D7}" destId="{38BD06B0-AA39-45F0-A35E-DC281423829C}" srcOrd="0" destOrd="0" presId="urn:microsoft.com/office/officeart/2005/8/layout/process5"/>
    <dgm:cxn modelId="{653E3E70-D2F0-4DF9-B13F-DCCF583A0258}" type="presOf" srcId="{EE145214-8764-4770-892B-36339E33C269}" destId="{FCAA109B-4F6D-478A-A09B-E1A102ABA130}" srcOrd="1" destOrd="0" presId="urn:microsoft.com/office/officeart/2005/8/layout/process5"/>
    <dgm:cxn modelId="{2C0E158D-4231-4AE6-A7BC-F52961C8F0D0}" type="presOf" srcId="{3A1A7FE6-C210-4531-934B-DA782B349D7C}" destId="{4FEA893D-D1EF-4A45-9B69-069AD51B058E}" srcOrd="0" destOrd="0" presId="urn:microsoft.com/office/officeart/2005/8/layout/process5"/>
    <dgm:cxn modelId="{827FD761-FF11-4A5C-A2E0-753193DDAA73}" type="presOf" srcId="{D38F0B3E-BC7A-47D4-AC37-9BEF1D80E1A4}" destId="{699DA219-5FA3-42EB-A9E5-8509457A9D82}" srcOrd="1" destOrd="0" presId="urn:microsoft.com/office/officeart/2005/8/layout/process5"/>
    <dgm:cxn modelId="{3423EEB8-8645-4067-9932-A0080B6B102A}" type="presOf" srcId="{C29B3477-BF23-4C66-B1B0-AFA9690DD2F8}" destId="{E6836C44-EA07-4E1F-91C2-982A61E60B25}" srcOrd="0" destOrd="0" presId="urn:microsoft.com/office/officeart/2005/8/layout/process5"/>
    <dgm:cxn modelId="{F1840440-42D3-4EF5-AC57-B4E7203BF86F}" type="presOf" srcId="{EE145214-8764-4770-892B-36339E33C269}" destId="{DBFF1D53-61A6-454B-A1F1-E041B3F5142E}" srcOrd="0" destOrd="0" presId="urn:microsoft.com/office/officeart/2005/8/layout/process5"/>
    <dgm:cxn modelId="{3D418F7F-F1B2-49B9-A522-7C47952CBD2F}" type="presOf" srcId="{FAB91834-0DA6-4B05-BA81-DD06586314E8}" destId="{31F5418A-32EC-4D54-8A69-CDA987F9C026}" srcOrd="0" destOrd="0" presId="urn:microsoft.com/office/officeart/2005/8/layout/process5"/>
    <dgm:cxn modelId="{A03F6CE3-07BC-4277-8968-8FEF23284A60}" srcId="{57069225-EAC8-4527-A281-7B93689D4BF2}" destId="{3A1A7FE6-C210-4531-934B-DA782B349D7C}" srcOrd="3" destOrd="0" parTransId="{47F50269-2475-44A1-806C-B7A9BC9724A6}" sibTransId="{D38F0B3E-BC7A-47D4-AC37-9BEF1D80E1A4}"/>
    <dgm:cxn modelId="{CBFA6C9F-38AA-4128-B00A-2F26F07105F4}" srcId="{57069225-EAC8-4527-A281-7B93689D4BF2}" destId="{C29B3477-BF23-4C66-B1B0-AFA9690DD2F8}" srcOrd="4" destOrd="0" parTransId="{6CB5D40D-31AA-4A58-AFBC-1DA2174C2C71}" sibTransId="{AB00B1FF-17E1-412E-9FA6-3D8AC8D19588}"/>
    <dgm:cxn modelId="{0FAC6045-45E5-49F7-AAB0-BB751B9DBD02}" type="presOf" srcId="{D38F0B3E-BC7A-47D4-AC37-9BEF1D80E1A4}" destId="{05B166FA-5821-441A-BD3C-8C34A4465AAF}" srcOrd="0" destOrd="0" presId="urn:microsoft.com/office/officeart/2005/8/layout/process5"/>
    <dgm:cxn modelId="{F145FF47-1EAA-4826-80DC-1C7C944B7316}" srcId="{57069225-EAC8-4527-A281-7B93689D4BF2}" destId="{FAB91834-0DA6-4B05-BA81-DD06586314E8}" srcOrd="0" destOrd="0" parTransId="{4D1F2F59-7955-4EF3-A78D-56CBFAF141D8}" sibTransId="{A9442E65-05A6-4A7C-AB19-6EB2982AE556}"/>
    <dgm:cxn modelId="{350E7FFF-348F-4520-9C12-CA03462F81D8}" type="presOf" srcId="{AB00B1FF-17E1-412E-9FA6-3D8AC8D19588}" destId="{493EC0B8-3E71-4CF7-8EC5-9CEDCF1BED54}" srcOrd="0" destOrd="0" presId="urn:microsoft.com/office/officeart/2005/8/layout/process5"/>
    <dgm:cxn modelId="{EF236D39-6B5C-48B1-8AA1-A6BC31623CA7}" srcId="{57069225-EAC8-4527-A281-7B93689D4BF2}" destId="{F340D114-C255-4EA7-83C1-4E7B8CE7E708}" srcOrd="1" destOrd="0" parTransId="{5D9B94AD-6396-463A-9C36-56D45EA795BF}" sibTransId="{EE145214-8764-4770-892B-36339E33C269}"/>
    <dgm:cxn modelId="{AF4243B1-38DF-4569-9854-6734323247FF}" type="presOf" srcId="{AB00B1FF-17E1-412E-9FA6-3D8AC8D19588}" destId="{646E9833-01D0-4A05-BCDF-A7A5577A5564}" srcOrd="1" destOrd="0" presId="urn:microsoft.com/office/officeart/2005/8/layout/process5"/>
    <dgm:cxn modelId="{D859B373-0F4D-455F-930B-2652C27D8C36}" type="presOf" srcId="{F340D114-C255-4EA7-83C1-4E7B8CE7E708}" destId="{1EBDD77D-3A8A-47D7-A48A-AE9AFECE48DB}" srcOrd="0" destOrd="0" presId="urn:microsoft.com/office/officeart/2005/8/layout/process5"/>
    <dgm:cxn modelId="{71BF0CDE-D164-44FB-9DBD-FC94CF00DB30}" type="presOf" srcId="{A9442E65-05A6-4A7C-AB19-6EB2982AE556}" destId="{86B8EA8F-6FBB-4AF4-847D-F900766596C1}" srcOrd="0" destOrd="0" presId="urn:microsoft.com/office/officeart/2005/8/layout/process5"/>
    <dgm:cxn modelId="{F6581F0B-2C81-4108-A9AE-BE01E041365C}" type="presOf" srcId="{AD0021C8-4430-429F-BE66-8C09E3CF6ADF}" destId="{CE45B71F-75D2-44BF-9C92-296FC843B77F}" srcOrd="1" destOrd="0" presId="urn:microsoft.com/office/officeart/2005/8/layout/process5"/>
    <dgm:cxn modelId="{731B4115-3B7A-4821-9166-CFFE8BACF6AD}" type="presOf" srcId="{A9442E65-05A6-4A7C-AB19-6EB2982AE556}" destId="{18BA7B84-DE30-46A1-A55D-114B862A56BB}" srcOrd="1" destOrd="0" presId="urn:microsoft.com/office/officeart/2005/8/layout/process5"/>
    <dgm:cxn modelId="{65064FB3-817F-4658-AE81-4B6E111858F2}" type="presOf" srcId="{AD0021C8-4430-429F-BE66-8C09E3CF6ADF}" destId="{243CAC11-BF9A-48B2-9C82-F54375046EBF}" srcOrd="0" destOrd="0" presId="urn:microsoft.com/office/officeart/2005/8/layout/process5"/>
    <dgm:cxn modelId="{EB6B0416-2849-4DFF-BA6D-3A6F6F8369BD}" type="presOf" srcId="{57069225-EAC8-4527-A281-7B93689D4BF2}" destId="{3BD85F2B-A19C-439F-A33D-5ADCEAFE0EFD}" srcOrd="0" destOrd="0" presId="urn:microsoft.com/office/officeart/2005/8/layout/process5"/>
    <dgm:cxn modelId="{5392803E-BDA2-4973-B965-A32B935DE120}" type="presOf" srcId="{9C9401B4-3E40-454B-B8AF-9902EF3FAA5C}" destId="{BD336F06-75C7-4778-B32D-D4A06C69FCDE}" srcOrd="0" destOrd="0" presId="urn:microsoft.com/office/officeart/2005/8/layout/process5"/>
    <dgm:cxn modelId="{50F8D621-04BE-4CB8-A356-A08086DBDDE9}" srcId="{57069225-EAC8-4527-A281-7B93689D4BF2}" destId="{239FEF05-A89E-4BD8-A33A-4F2A0CAEC2D7}" srcOrd="5" destOrd="0" parTransId="{83D5B639-FF37-4A85-B790-4C8BB8FF63E3}" sibTransId="{D45CEA6D-72E7-4E28-A4C9-957177A6C15C}"/>
    <dgm:cxn modelId="{B3A0CB6F-9E69-4DCF-9B7E-BC6B5AA72763}" type="presParOf" srcId="{3BD85F2B-A19C-439F-A33D-5ADCEAFE0EFD}" destId="{31F5418A-32EC-4D54-8A69-CDA987F9C026}" srcOrd="0" destOrd="0" presId="urn:microsoft.com/office/officeart/2005/8/layout/process5"/>
    <dgm:cxn modelId="{230787F4-75C1-49D4-BEF1-56B1A0A3440C}" type="presParOf" srcId="{3BD85F2B-A19C-439F-A33D-5ADCEAFE0EFD}" destId="{86B8EA8F-6FBB-4AF4-847D-F900766596C1}" srcOrd="1" destOrd="0" presId="urn:microsoft.com/office/officeart/2005/8/layout/process5"/>
    <dgm:cxn modelId="{452FCB13-B57F-44B2-B0E4-71649C749988}" type="presParOf" srcId="{86B8EA8F-6FBB-4AF4-847D-F900766596C1}" destId="{18BA7B84-DE30-46A1-A55D-114B862A56BB}" srcOrd="0" destOrd="0" presId="urn:microsoft.com/office/officeart/2005/8/layout/process5"/>
    <dgm:cxn modelId="{D51B29D7-6D81-431A-834E-7861F8E36E01}" type="presParOf" srcId="{3BD85F2B-A19C-439F-A33D-5ADCEAFE0EFD}" destId="{1EBDD77D-3A8A-47D7-A48A-AE9AFECE48DB}" srcOrd="2" destOrd="0" presId="urn:microsoft.com/office/officeart/2005/8/layout/process5"/>
    <dgm:cxn modelId="{2B158173-FACC-4D3A-B3A6-327085B37C4E}" type="presParOf" srcId="{3BD85F2B-A19C-439F-A33D-5ADCEAFE0EFD}" destId="{DBFF1D53-61A6-454B-A1F1-E041B3F5142E}" srcOrd="3" destOrd="0" presId="urn:microsoft.com/office/officeart/2005/8/layout/process5"/>
    <dgm:cxn modelId="{F29BCE35-7218-47B2-AA6E-F84D5BDB2B39}" type="presParOf" srcId="{DBFF1D53-61A6-454B-A1F1-E041B3F5142E}" destId="{FCAA109B-4F6D-478A-A09B-E1A102ABA130}" srcOrd="0" destOrd="0" presId="urn:microsoft.com/office/officeart/2005/8/layout/process5"/>
    <dgm:cxn modelId="{DB51C4F9-7F5E-4858-B959-A5D31FC542A1}" type="presParOf" srcId="{3BD85F2B-A19C-439F-A33D-5ADCEAFE0EFD}" destId="{BD336F06-75C7-4778-B32D-D4A06C69FCDE}" srcOrd="4" destOrd="0" presId="urn:microsoft.com/office/officeart/2005/8/layout/process5"/>
    <dgm:cxn modelId="{49D30254-D524-47D1-A31B-F9DD980E4CC8}" type="presParOf" srcId="{3BD85F2B-A19C-439F-A33D-5ADCEAFE0EFD}" destId="{243CAC11-BF9A-48B2-9C82-F54375046EBF}" srcOrd="5" destOrd="0" presId="urn:microsoft.com/office/officeart/2005/8/layout/process5"/>
    <dgm:cxn modelId="{EF9C1FF2-4622-495D-81B7-323D5CF3A14B}" type="presParOf" srcId="{243CAC11-BF9A-48B2-9C82-F54375046EBF}" destId="{CE45B71F-75D2-44BF-9C92-296FC843B77F}" srcOrd="0" destOrd="0" presId="urn:microsoft.com/office/officeart/2005/8/layout/process5"/>
    <dgm:cxn modelId="{E12A8872-278B-4D84-93C9-E92468BA2A1A}" type="presParOf" srcId="{3BD85F2B-A19C-439F-A33D-5ADCEAFE0EFD}" destId="{4FEA893D-D1EF-4A45-9B69-069AD51B058E}" srcOrd="6" destOrd="0" presId="urn:microsoft.com/office/officeart/2005/8/layout/process5"/>
    <dgm:cxn modelId="{9D81A9C3-2647-42F7-8E69-A6D50B9E2387}" type="presParOf" srcId="{3BD85F2B-A19C-439F-A33D-5ADCEAFE0EFD}" destId="{05B166FA-5821-441A-BD3C-8C34A4465AAF}" srcOrd="7" destOrd="0" presId="urn:microsoft.com/office/officeart/2005/8/layout/process5"/>
    <dgm:cxn modelId="{6BB94268-D3C9-4CF0-8547-F641756AE612}" type="presParOf" srcId="{05B166FA-5821-441A-BD3C-8C34A4465AAF}" destId="{699DA219-5FA3-42EB-A9E5-8509457A9D82}" srcOrd="0" destOrd="0" presId="urn:microsoft.com/office/officeart/2005/8/layout/process5"/>
    <dgm:cxn modelId="{3AA7473E-687B-49A6-B41F-BB80382600E1}" type="presParOf" srcId="{3BD85F2B-A19C-439F-A33D-5ADCEAFE0EFD}" destId="{E6836C44-EA07-4E1F-91C2-982A61E60B25}" srcOrd="8" destOrd="0" presId="urn:microsoft.com/office/officeart/2005/8/layout/process5"/>
    <dgm:cxn modelId="{4287DCB8-DB6A-41FB-A215-8DDC7AC09956}" type="presParOf" srcId="{3BD85F2B-A19C-439F-A33D-5ADCEAFE0EFD}" destId="{493EC0B8-3E71-4CF7-8EC5-9CEDCF1BED54}" srcOrd="9" destOrd="0" presId="urn:microsoft.com/office/officeart/2005/8/layout/process5"/>
    <dgm:cxn modelId="{CFBEE9C7-217C-46AF-9B0C-D0DFBF21DB4B}" type="presParOf" srcId="{493EC0B8-3E71-4CF7-8EC5-9CEDCF1BED54}" destId="{646E9833-01D0-4A05-BCDF-A7A5577A5564}" srcOrd="0" destOrd="0" presId="urn:microsoft.com/office/officeart/2005/8/layout/process5"/>
    <dgm:cxn modelId="{B1F64006-0F77-4E05-B985-DAD608B83F86}" type="presParOf" srcId="{3BD85F2B-A19C-439F-A33D-5ADCEAFE0EFD}" destId="{38BD06B0-AA39-45F0-A35E-DC281423829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31F5418A-32EC-4D54-8A69-CDA987F9C026}" type="pres">
      <dgm:prSet presAssocID="{FAB91834-0DA6-4B05-BA81-DD06586314E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0" presStyleCnt="5"/>
      <dgm:spPr/>
    </dgm:pt>
    <dgm:pt modelId="{18BA7B84-DE30-46A1-A55D-114B862A56BB}" type="pres">
      <dgm:prSet presAssocID="{A9442E65-05A6-4A7C-AB19-6EB2982AE556}" presName="connectorText" presStyleLbl="sibTrans2D1" presStyleIdx="0" presStyleCnt="5"/>
      <dgm:spPr/>
    </dgm:pt>
    <dgm:pt modelId="{1EBDD77D-3A8A-47D7-A48A-AE9AFECE48DB}" type="pres">
      <dgm:prSet presAssocID="{F340D114-C255-4EA7-83C1-4E7B8CE7E708}" presName="node" presStyleLbl="node1" presStyleIdx="1" presStyleCnt="6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1" presStyleCnt="5"/>
      <dgm:spPr/>
    </dgm:pt>
    <dgm:pt modelId="{FCAA109B-4F6D-478A-A09B-E1A102ABA130}" type="pres">
      <dgm:prSet presAssocID="{EE145214-8764-4770-892B-36339E33C269}" presName="connectorText" presStyleLbl="sibTrans2D1" presStyleIdx="1" presStyleCnt="5"/>
      <dgm:spPr/>
    </dgm:pt>
    <dgm:pt modelId="{BD336F06-75C7-4778-B32D-D4A06C69FCDE}" type="pres">
      <dgm:prSet presAssocID="{9C9401B4-3E40-454B-B8AF-9902EF3FAA5C}" presName="node" presStyleLbl="node1" presStyleIdx="2" presStyleCnt="6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2" presStyleCnt="5"/>
      <dgm:spPr/>
    </dgm:pt>
    <dgm:pt modelId="{CE45B71F-75D2-44BF-9C92-296FC843B77F}" type="pres">
      <dgm:prSet presAssocID="{AD0021C8-4430-429F-BE66-8C09E3CF6ADF}" presName="connectorText" presStyleLbl="sibTrans2D1" presStyleIdx="2" presStyleCnt="5"/>
      <dgm:spPr/>
    </dgm:pt>
    <dgm:pt modelId="{4FEA893D-D1EF-4A45-9B69-069AD51B058E}" type="pres">
      <dgm:prSet presAssocID="{3A1A7FE6-C210-4531-934B-DA782B349D7C}" presName="node" presStyleLbl="node1" presStyleIdx="3" presStyleCnt="6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3" presStyleCnt="5"/>
      <dgm:spPr/>
    </dgm:pt>
    <dgm:pt modelId="{699DA219-5FA3-42EB-A9E5-8509457A9D82}" type="pres">
      <dgm:prSet presAssocID="{D38F0B3E-BC7A-47D4-AC37-9BEF1D80E1A4}" presName="connectorText" presStyleLbl="sibTrans2D1" presStyleIdx="3" presStyleCnt="5"/>
      <dgm:spPr/>
    </dgm:pt>
    <dgm:pt modelId="{E6836C44-EA07-4E1F-91C2-982A61E60B25}" type="pres">
      <dgm:prSet presAssocID="{C29B3477-BF23-4C66-B1B0-AFA9690DD2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4" presStyleCnt="5"/>
      <dgm:spPr/>
    </dgm:pt>
    <dgm:pt modelId="{646E9833-01D0-4A05-BCDF-A7A5577A5564}" type="pres">
      <dgm:prSet presAssocID="{AB00B1FF-17E1-412E-9FA6-3D8AC8D19588}" presName="connectorText" presStyleLbl="sibTrans2D1" presStyleIdx="4" presStyleCnt="5"/>
      <dgm:spPr/>
    </dgm:pt>
    <dgm:pt modelId="{38BD06B0-AA39-45F0-A35E-DC281423829C}" type="pres">
      <dgm:prSet presAssocID="{239FEF05-A89E-4BD8-A33A-4F2A0CAEC2D7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8D621-04BE-4CB8-A356-A08086DBDDE9}" srcId="{57069225-EAC8-4527-A281-7B93689D4BF2}" destId="{239FEF05-A89E-4BD8-A33A-4F2A0CAEC2D7}" srcOrd="5" destOrd="0" parTransId="{83D5B639-FF37-4A85-B790-4C8BB8FF63E3}" sibTransId="{D45CEA6D-72E7-4E28-A4C9-957177A6C15C}"/>
    <dgm:cxn modelId="{EF236D39-6B5C-48B1-8AA1-A6BC31623CA7}" srcId="{57069225-EAC8-4527-A281-7B93689D4BF2}" destId="{F340D114-C255-4EA7-83C1-4E7B8CE7E708}" srcOrd="1" destOrd="0" parTransId="{5D9B94AD-6396-463A-9C36-56D45EA795BF}" sibTransId="{EE145214-8764-4770-892B-36339E33C269}"/>
    <dgm:cxn modelId="{DAFCA09B-8936-40E3-A1BC-E51C190AC988}" type="presOf" srcId="{AB00B1FF-17E1-412E-9FA6-3D8AC8D19588}" destId="{493EC0B8-3E71-4CF7-8EC5-9CEDCF1BED54}" srcOrd="0" destOrd="0" presId="urn:microsoft.com/office/officeart/2005/8/layout/process5"/>
    <dgm:cxn modelId="{72003017-2016-4760-810C-8CC561433405}" type="presOf" srcId="{9C9401B4-3E40-454B-B8AF-9902EF3FAA5C}" destId="{BD336F06-75C7-4778-B32D-D4A06C69FCDE}" srcOrd="0" destOrd="0" presId="urn:microsoft.com/office/officeart/2005/8/layout/process5"/>
    <dgm:cxn modelId="{CBFA6C9F-38AA-4128-B00A-2F26F07105F4}" srcId="{57069225-EAC8-4527-A281-7B93689D4BF2}" destId="{C29B3477-BF23-4C66-B1B0-AFA9690DD2F8}" srcOrd="4" destOrd="0" parTransId="{6CB5D40D-31AA-4A58-AFBC-1DA2174C2C71}" sibTransId="{AB00B1FF-17E1-412E-9FA6-3D8AC8D19588}"/>
    <dgm:cxn modelId="{C1A2B2B9-DB46-4469-A2D3-BE63CAD9DDDE}" type="presOf" srcId="{FAB91834-0DA6-4B05-BA81-DD06586314E8}" destId="{31F5418A-32EC-4D54-8A69-CDA987F9C026}" srcOrd="0" destOrd="0" presId="urn:microsoft.com/office/officeart/2005/8/layout/process5"/>
    <dgm:cxn modelId="{718DC9EC-A9F2-48BF-9CEE-30D477A67149}" type="presOf" srcId="{3A1A7FE6-C210-4531-934B-DA782B349D7C}" destId="{4FEA893D-D1EF-4A45-9B69-069AD51B058E}" srcOrd="0" destOrd="0" presId="urn:microsoft.com/office/officeart/2005/8/layout/process5"/>
    <dgm:cxn modelId="{980A3CBE-0B21-4788-868B-F68503D6B64C}" type="presOf" srcId="{D38F0B3E-BC7A-47D4-AC37-9BEF1D80E1A4}" destId="{05B166FA-5821-441A-BD3C-8C34A4465AAF}" srcOrd="0" destOrd="0" presId="urn:microsoft.com/office/officeart/2005/8/layout/process5"/>
    <dgm:cxn modelId="{A03F6CE3-07BC-4277-8968-8FEF23284A60}" srcId="{57069225-EAC8-4527-A281-7B93689D4BF2}" destId="{3A1A7FE6-C210-4531-934B-DA782B349D7C}" srcOrd="3" destOrd="0" parTransId="{47F50269-2475-44A1-806C-B7A9BC9724A6}" sibTransId="{D38F0B3E-BC7A-47D4-AC37-9BEF1D80E1A4}"/>
    <dgm:cxn modelId="{1B717436-844D-41A5-ABB7-3EC966A67C05}" type="presOf" srcId="{AD0021C8-4430-429F-BE66-8C09E3CF6ADF}" destId="{243CAC11-BF9A-48B2-9C82-F54375046EBF}" srcOrd="0" destOrd="0" presId="urn:microsoft.com/office/officeart/2005/8/layout/process5"/>
    <dgm:cxn modelId="{48302D91-3B64-441B-A10A-9604541F153E}" type="presOf" srcId="{EE145214-8764-4770-892B-36339E33C269}" destId="{DBFF1D53-61A6-454B-A1F1-E041B3F5142E}" srcOrd="0" destOrd="0" presId="urn:microsoft.com/office/officeart/2005/8/layout/process5"/>
    <dgm:cxn modelId="{F145FF47-1EAA-4826-80DC-1C7C944B7316}" srcId="{57069225-EAC8-4527-A281-7B93689D4BF2}" destId="{FAB91834-0DA6-4B05-BA81-DD06586314E8}" srcOrd="0" destOrd="0" parTransId="{4D1F2F59-7955-4EF3-A78D-56CBFAF141D8}" sibTransId="{A9442E65-05A6-4A7C-AB19-6EB2982AE556}"/>
    <dgm:cxn modelId="{1AC4850A-AC58-4A6C-BDE0-DA03D3F60F93}" type="presOf" srcId="{AD0021C8-4430-429F-BE66-8C09E3CF6ADF}" destId="{CE45B71F-75D2-44BF-9C92-296FC843B77F}" srcOrd="1" destOrd="0" presId="urn:microsoft.com/office/officeart/2005/8/layout/process5"/>
    <dgm:cxn modelId="{D019B811-8899-4208-A9E4-23B5095CE0B0}" type="presOf" srcId="{57069225-EAC8-4527-A281-7B93689D4BF2}" destId="{3BD85F2B-A19C-439F-A33D-5ADCEAFE0EFD}" srcOrd="0" destOrd="0" presId="urn:microsoft.com/office/officeart/2005/8/layout/process5"/>
    <dgm:cxn modelId="{2EE798C8-F420-49D6-ABAA-83A725E7B38D}" type="presOf" srcId="{C29B3477-BF23-4C66-B1B0-AFA9690DD2F8}" destId="{E6836C44-EA07-4E1F-91C2-982A61E60B25}" srcOrd="0" destOrd="0" presId="urn:microsoft.com/office/officeart/2005/8/layout/process5"/>
    <dgm:cxn modelId="{C6D4B152-0A4F-4D81-B915-8022B812BD2D}" srcId="{57069225-EAC8-4527-A281-7B93689D4BF2}" destId="{9C9401B4-3E40-454B-B8AF-9902EF3FAA5C}" srcOrd="2" destOrd="0" parTransId="{9A7E49DA-8430-4980-A8BF-DFA57359A9D8}" sibTransId="{AD0021C8-4430-429F-BE66-8C09E3CF6ADF}"/>
    <dgm:cxn modelId="{26142744-47C7-4296-88A6-644F30FE5226}" type="presOf" srcId="{239FEF05-A89E-4BD8-A33A-4F2A0CAEC2D7}" destId="{38BD06B0-AA39-45F0-A35E-DC281423829C}" srcOrd="0" destOrd="0" presId="urn:microsoft.com/office/officeart/2005/8/layout/process5"/>
    <dgm:cxn modelId="{0BFF4183-5505-4208-9464-A126339D1381}" type="presOf" srcId="{A9442E65-05A6-4A7C-AB19-6EB2982AE556}" destId="{18BA7B84-DE30-46A1-A55D-114B862A56BB}" srcOrd="1" destOrd="0" presId="urn:microsoft.com/office/officeart/2005/8/layout/process5"/>
    <dgm:cxn modelId="{E0A4381F-F1E9-46B1-83D0-3AB997DB75B6}" type="presOf" srcId="{EE145214-8764-4770-892B-36339E33C269}" destId="{FCAA109B-4F6D-478A-A09B-E1A102ABA130}" srcOrd="1" destOrd="0" presId="urn:microsoft.com/office/officeart/2005/8/layout/process5"/>
    <dgm:cxn modelId="{25A322D8-A158-4024-BBF6-1B6F8CC35DB2}" type="presOf" srcId="{F340D114-C255-4EA7-83C1-4E7B8CE7E708}" destId="{1EBDD77D-3A8A-47D7-A48A-AE9AFECE48DB}" srcOrd="0" destOrd="0" presId="urn:microsoft.com/office/officeart/2005/8/layout/process5"/>
    <dgm:cxn modelId="{9FC4D805-534F-442F-808A-2642E1FB86DE}" type="presOf" srcId="{AB00B1FF-17E1-412E-9FA6-3D8AC8D19588}" destId="{646E9833-01D0-4A05-BCDF-A7A5577A5564}" srcOrd="1" destOrd="0" presId="urn:microsoft.com/office/officeart/2005/8/layout/process5"/>
    <dgm:cxn modelId="{88A044ED-9772-491A-8B44-554BF70BD646}" type="presOf" srcId="{D38F0B3E-BC7A-47D4-AC37-9BEF1D80E1A4}" destId="{699DA219-5FA3-42EB-A9E5-8509457A9D82}" srcOrd="1" destOrd="0" presId="urn:microsoft.com/office/officeart/2005/8/layout/process5"/>
    <dgm:cxn modelId="{5C32441A-B285-4891-940A-B539079E5511}" type="presOf" srcId="{A9442E65-05A6-4A7C-AB19-6EB2982AE556}" destId="{86B8EA8F-6FBB-4AF4-847D-F900766596C1}" srcOrd="0" destOrd="0" presId="urn:microsoft.com/office/officeart/2005/8/layout/process5"/>
    <dgm:cxn modelId="{92600ED3-1F82-4713-BEC0-5151F4C2CDCC}" type="presParOf" srcId="{3BD85F2B-A19C-439F-A33D-5ADCEAFE0EFD}" destId="{31F5418A-32EC-4D54-8A69-CDA987F9C026}" srcOrd="0" destOrd="0" presId="urn:microsoft.com/office/officeart/2005/8/layout/process5"/>
    <dgm:cxn modelId="{93946C56-EBF9-4783-A33E-D4AA06C73A2A}" type="presParOf" srcId="{3BD85F2B-A19C-439F-A33D-5ADCEAFE0EFD}" destId="{86B8EA8F-6FBB-4AF4-847D-F900766596C1}" srcOrd="1" destOrd="0" presId="urn:microsoft.com/office/officeart/2005/8/layout/process5"/>
    <dgm:cxn modelId="{871F06EC-94B0-4881-9FB1-CDCCEB253CC0}" type="presParOf" srcId="{86B8EA8F-6FBB-4AF4-847D-F900766596C1}" destId="{18BA7B84-DE30-46A1-A55D-114B862A56BB}" srcOrd="0" destOrd="0" presId="urn:microsoft.com/office/officeart/2005/8/layout/process5"/>
    <dgm:cxn modelId="{FC8D0EE4-F8FA-40C4-84FC-3EB7865E134E}" type="presParOf" srcId="{3BD85F2B-A19C-439F-A33D-5ADCEAFE0EFD}" destId="{1EBDD77D-3A8A-47D7-A48A-AE9AFECE48DB}" srcOrd="2" destOrd="0" presId="urn:microsoft.com/office/officeart/2005/8/layout/process5"/>
    <dgm:cxn modelId="{5C836605-577E-4615-A2BC-FECB70A07158}" type="presParOf" srcId="{3BD85F2B-A19C-439F-A33D-5ADCEAFE0EFD}" destId="{DBFF1D53-61A6-454B-A1F1-E041B3F5142E}" srcOrd="3" destOrd="0" presId="urn:microsoft.com/office/officeart/2005/8/layout/process5"/>
    <dgm:cxn modelId="{AE1A6FBB-5CB4-444F-B59D-0D2E5B6F4627}" type="presParOf" srcId="{DBFF1D53-61A6-454B-A1F1-E041B3F5142E}" destId="{FCAA109B-4F6D-478A-A09B-E1A102ABA130}" srcOrd="0" destOrd="0" presId="urn:microsoft.com/office/officeart/2005/8/layout/process5"/>
    <dgm:cxn modelId="{4C180E58-90E7-46B6-93C5-4F75F687C7E3}" type="presParOf" srcId="{3BD85F2B-A19C-439F-A33D-5ADCEAFE0EFD}" destId="{BD336F06-75C7-4778-B32D-D4A06C69FCDE}" srcOrd="4" destOrd="0" presId="urn:microsoft.com/office/officeart/2005/8/layout/process5"/>
    <dgm:cxn modelId="{D3765E07-6E51-4D06-88E4-555B9C6F904D}" type="presParOf" srcId="{3BD85F2B-A19C-439F-A33D-5ADCEAFE0EFD}" destId="{243CAC11-BF9A-48B2-9C82-F54375046EBF}" srcOrd="5" destOrd="0" presId="urn:microsoft.com/office/officeart/2005/8/layout/process5"/>
    <dgm:cxn modelId="{FF312464-550E-4F47-A0BD-56828546F398}" type="presParOf" srcId="{243CAC11-BF9A-48B2-9C82-F54375046EBF}" destId="{CE45B71F-75D2-44BF-9C92-296FC843B77F}" srcOrd="0" destOrd="0" presId="urn:microsoft.com/office/officeart/2005/8/layout/process5"/>
    <dgm:cxn modelId="{5B481863-7C1E-4893-96F4-4A760FC11345}" type="presParOf" srcId="{3BD85F2B-A19C-439F-A33D-5ADCEAFE0EFD}" destId="{4FEA893D-D1EF-4A45-9B69-069AD51B058E}" srcOrd="6" destOrd="0" presId="urn:microsoft.com/office/officeart/2005/8/layout/process5"/>
    <dgm:cxn modelId="{04C7D47B-A97B-4F68-9991-A62DF4E4833D}" type="presParOf" srcId="{3BD85F2B-A19C-439F-A33D-5ADCEAFE0EFD}" destId="{05B166FA-5821-441A-BD3C-8C34A4465AAF}" srcOrd="7" destOrd="0" presId="urn:microsoft.com/office/officeart/2005/8/layout/process5"/>
    <dgm:cxn modelId="{A94597A4-F1DE-4FE0-9055-522B79C31034}" type="presParOf" srcId="{05B166FA-5821-441A-BD3C-8C34A4465AAF}" destId="{699DA219-5FA3-42EB-A9E5-8509457A9D82}" srcOrd="0" destOrd="0" presId="urn:microsoft.com/office/officeart/2005/8/layout/process5"/>
    <dgm:cxn modelId="{22E90408-6177-4DF2-9868-ED9AFBBC8E96}" type="presParOf" srcId="{3BD85F2B-A19C-439F-A33D-5ADCEAFE0EFD}" destId="{E6836C44-EA07-4E1F-91C2-982A61E60B25}" srcOrd="8" destOrd="0" presId="urn:microsoft.com/office/officeart/2005/8/layout/process5"/>
    <dgm:cxn modelId="{45290FE6-F541-49A7-BAAE-D2C03686D972}" type="presParOf" srcId="{3BD85F2B-A19C-439F-A33D-5ADCEAFE0EFD}" destId="{493EC0B8-3E71-4CF7-8EC5-9CEDCF1BED54}" srcOrd="9" destOrd="0" presId="urn:microsoft.com/office/officeart/2005/8/layout/process5"/>
    <dgm:cxn modelId="{2C154E69-BAC2-4285-9295-733FF783D98D}" type="presParOf" srcId="{493EC0B8-3E71-4CF7-8EC5-9CEDCF1BED54}" destId="{646E9833-01D0-4A05-BCDF-A7A5577A5564}" srcOrd="0" destOrd="0" presId="urn:microsoft.com/office/officeart/2005/8/layout/process5"/>
    <dgm:cxn modelId="{FB27DC78-9985-4036-AC9E-7C36025DEE4E}" type="presParOf" srcId="{3BD85F2B-A19C-439F-A33D-5ADCEAFE0EFD}" destId="{38BD06B0-AA39-45F0-A35E-DC281423829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31F5418A-32EC-4D54-8A69-CDA987F9C026}" type="pres">
      <dgm:prSet presAssocID="{FAB91834-0DA6-4B05-BA81-DD06586314E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0" presStyleCnt="5"/>
      <dgm:spPr/>
    </dgm:pt>
    <dgm:pt modelId="{18BA7B84-DE30-46A1-A55D-114B862A56BB}" type="pres">
      <dgm:prSet presAssocID="{A9442E65-05A6-4A7C-AB19-6EB2982AE556}" presName="connectorText" presStyleLbl="sibTrans2D1" presStyleIdx="0" presStyleCnt="5"/>
      <dgm:spPr/>
    </dgm:pt>
    <dgm:pt modelId="{1EBDD77D-3A8A-47D7-A48A-AE9AFECE48DB}" type="pres">
      <dgm:prSet presAssocID="{F340D114-C255-4EA7-83C1-4E7B8CE7E708}" presName="node" presStyleLbl="node1" presStyleIdx="1" presStyleCnt="6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1" presStyleCnt="5"/>
      <dgm:spPr/>
    </dgm:pt>
    <dgm:pt modelId="{FCAA109B-4F6D-478A-A09B-E1A102ABA130}" type="pres">
      <dgm:prSet presAssocID="{EE145214-8764-4770-892B-36339E33C269}" presName="connectorText" presStyleLbl="sibTrans2D1" presStyleIdx="1" presStyleCnt="5"/>
      <dgm:spPr/>
    </dgm:pt>
    <dgm:pt modelId="{BD336F06-75C7-4778-B32D-D4A06C69FCDE}" type="pres">
      <dgm:prSet presAssocID="{9C9401B4-3E40-454B-B8AF-9902EF3FAA5C}" presName="node" presStyleLbl="node1" presStyleIdx="2" presStyleCnt="6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2" presStyleCnt="5"/>
      <dgm:spPr/>
    </dgm:pt>
    <dgm:pt modelId="{CE45B71F-75D2-44BF-9C92-296FC843B77F}" type="pres">
      <dgm:prSet presAssocID="{AD0021C8-4430-429F-BE66-8C09E3CF6ADF}" presName="connectorText" presStyleLbl="sibTrans2D1" presStyleIdx="2" presStyleCnt="5"/>
      <dgm:spPr/>
    </dgm:pt>
    <dgm:pt modelId="{4FEA893D-D1EF-4A45-9B69-069AD51B058E}" type="pres">
      <dgm:prSet presAssocID="{3A1A7FE6-C210-4531-934B-DA782B349D7C}" presName="node" presStyleLbl="node1" presStyleIdx="3" presStyleCnt="6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3" presStyleCnt="5"/>
      <dgm:spPr/>
    </dgm:pt>
    <dgm:pt modelId="{699DA219-5FA3-42EB-A9E5-8509457A9D82}" type="pres">
      <dgm:prSet presAssocID="{D38F0B3E-BC7A-47D4-AC37-9BEF1D80E1A4}" presName="connectorText" presStyleLbl="sibTrans2D1" presStyleIdx="3" presStyleCnt="5"/>
      <dgm:spPr/>
    </dgm:pt>
    <dgm:pt modelId="{E6836C44-EA07-4E1F-91C2-982A61E60B25}" type="pres">
      <dgm:prSet presAssocID="{C29B3477-BF23-4C66-B1B0-AFA9690DD2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4" presStyleCnt="5"/>
      <dgm:spPr/>
    </dgm:pt>
    <dgm:pt modelId="{646E9833-01D0-4A05-BCDF-A7A5577A5564}" type="pres">
      <dgm:prSet presAssocID="{AB00B1FF-17E1-412E-9FA6-3D8AC8D19588}" presName="connectorText" presStyleLbl="sibTrans2D1" presStyleIdx="4" presStyleCnt="5"/>
      <dgm:spPr/>
    </dgm:pt>
    <dgm:pt modelId="{38BD06B0-AA39-45F0-A35E-DC281423829C}" type="pres">
      <dgm:prSet presAssocID="{239FEF05-A89E-4BD8-A33A-4F2A0CAEC2D7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8D621-04BE-4CB8-A356-A08086DBDDE9}" srcId="{57069225-EAC8-4527-A281-7B93689D4BF2}" destId="{239FEF05-A89E-4BD8-A33A-4F2A0CAEC2D7}" srcOrd="5" destOrd="0" parTransId="{83D5B639-FF37-4A85-B790-4C8BB8FF63E3}" sibTransId="{D45CEA6D-72E7-4E28-A4C9-957177A6C15C}"/>
    <dgm:cxn modelId="{5D4E7036-F308-4A16-A85C-DB38B6887598}" type="presOf" srcId="{A9442E65-05A6-4A7C-AB19-6EB2982AE556}" destId="{18BA7B84-DE30-46A1-A55D-114B862A56BB}" srcOrd="1" destOrd="0" presId="urn:microsoft.com/office/officeart/2005/8/layout/process5"/>
    <dgm:cxn modelId="{EF236D39-6B5C-48B1-8AA1-A6BC31623CA7}" srcId="{57069225-EAC8-4527-A281-7B93689D4BF2}" destId="{F340D114-C255-4EA7-83C1-4E7B8CE7E708}" srcOrd="1" destOrd="0" parTransId="{5D9B94AD-6396-463A-9C36-56D45EA795BF}" sibTransId="{EE145214-8764-4770-892B-36339E33C269}"/>
    <dgm:cxn modelId="{CBFA6C9F-38AA-4128-B00A-2F26F07105F4}" srcId="{57069225-EAC8-4527-A281-7B93689D4BF2}" destId="{C29B3477-BF23-4C66-B1B0-AFA9690DD2F8}" srcOrd="4" destOrd="0" parTransId="{6CB5D40D-31AA-4A58-AFBC-1DA2174C2C71}" sibTransId="{AB00B1FF-17E1-412E-9FA6-3D8AC8D19588}"/>
    <dgm:cxn modelId="{F1917A5E-371A-4484-ABA4-9BEF0ED42783}" type="presOf" srcId="{D38F0B3E-BC7A-47D4-AC37-9BEF1D80E1A4}" destId="{699DA219-5FA3-42EB-A9E5-8509457A9D82}" srcOrd="1" destOrd="0" presId="urn:microsoft.com/office/officeart/2005/8/layout/process5"/>
    <dgm:cxn modelId="{2C667EFB-9CC4-4CFE-9C9F-5E1BE074A087}" type="presOf" srcId="{9C9401B4-3E40-454B-B8AF-9902EF3FAA5C}" destId="{BD336F06-75C7-4778-B32D-D4A06C69FCDE}" srcOrd="0" destOrd="0" presId="urn:microsoft.com/office/officeart/2005/8/layout/process5"/>
    <dgm:cxn modelId="{39966D57-2424-4845-93FB-77D10BEEE82F}" type="presOf" srcId="{A9442E65-05A6-4A7C-AB19-6EB2982AE556}" destId="{86B8EA8F-6FBB-4AF4-847D-F900766596C1}" srcOrd="0" destOrd="0" presId="urn:microsoft.com/office/officeart/2005/8/layout/process5"/>
    <dgm:cxn modelId="{F7DF7BB7-7E84-437C-B1DE-4A2830250F3D}" type="presOf" srcId="{AD0021C8-4430-429F-BE66-8C09E3CF6ADF}" destId="{CE45B71F-75D2-44BF-9C92-296FC843B77F}" srcOrd="1" destOrd="0" presId="urn:microsoft.com/office/officeart/2005/8/layout/process5"/>
    <dgm:cxn modelId="{A03F6CE3-07BC-4277-8968-8FEF23284A60}" srcId="{57069225-EAC8-4527-A281-7B93689D4BF2}" destId="{3A1A7FE6-C210-4531-934B-DA782B349D7C}" srcOrd="3" destOrd="0" parTransId="{47F50269-2475-44A1-806C-B7A9BC9724A6}" sibTransId="{D38F0B3E-BC7A-47D4-AC37-9BEF1D80E1A4}"/>
    <dgm:cxn modelId="{F145FF47-1EAA-4826-80DC-1C7C944B7316}" srcId="{57069225-EAC8-4527-A281-7B93689D4BF2}" destId="{FAB91834-0DA6-4B05-BA81-DD06586314E8}" srcOrd="0" destOrd="0" parTransId="{4D1F2F59-7955-4EF3-A78D-56CBFAF141D8}" sibTransId="{A9442E65-05A6-4A7C-AB19-6EB2982AE556}"/>
    <dgm:cxn modelId="{E6102163-5CAE-42B8-87C1-B8A14B1F0013}" type="presOf" srcId="{F340D114-C255-4EA7-83C1-4E7B8CE7E708}" destId="{1EBDD77D-3A8A-47D7-A48A-AE9AFECE48DB}" srcOrd="0" destOrd="0" presId="urn:microsoft.com/office/officeart/2005/8/layout/process5"/>
    <dgm:cxn modelId="{C6D4B152-0A4F-4D81-B915-8022B812BD2D}" srcId="{57069225-EAC8-4527-A281-7B93689D4BF2}" destId="{9C9401B4-3E40-454B-B8AF-9902EF3FAA5C}" srcOrd="2" destOrd="0" parTransId="{9A7E49DA-8430-4980-A8BF-DFA57359A9D8}" sibTransId="{AD0021C8-4430-429F-BE66-8C09E3CF6ADF}"/>
    <dgm:cxn modelId="{494B0695-F5E0-4703-89C3-3CE584FA67ED}" type="presOf" srcId="{EE145214-8764-4770-892B-36339E33C269}" destId="{DBFF1D53-61A6-454B-A1F1-E041B3F5142E}" srcOrd="0" destOrd="0" presId="urn:microsoft.com/office/officeart/2005/8/layout/process5"/>
    <dgm:cxn modelId="{3F14622D-1247-4599-B912-FB6A984D7604}" type="presOf" srcId="{FAB91834-0DA6-4B05-BA81-DD06586314E8}" destId="{31F5418A-32EC-4D54-8A69-CDA987F9C026}" srcOrd="0" destOrd="0" presId="urn:microsoft.com/office/officeart/2005/8/layout/process5"/>
    <dgm:cxn modelId="{8FD55F4F-91D4-401F-8C35-1E145FB99723}" type="presOf" srcId="{AD0021C8-4430-429F-BE66-8C09E3CF6ADF}" destId="{243CAC11-BF9A-48B2-9C82-F54375046EBF}" srcOrd="0" destOrd="0" presId="urn:microsoft.com/office/officeart/2005/8/layout/process5"/>
    <dgm:cxn modelId="{F63F9190-1723-44F6-9795-EC4992A16A56}" type="presOf" srcId="{AB00B1FF-17E1-412E-9FA6-3D8AC8D19588}" destId="{646E9833-01D0-4A05-BCDF-A7A5577A5564}" srcOrd="1" destOrd="0" presId="urn:microsoft.com/office/officeart/2005/8/layout/process5"/>
    <dgm:cxn modelId="{1D6DEEB0-CA49-4B1E-9288-8AE4CDC9D6C8}" type="presOf" srcId="{3A1A7FE6-C210-4531-934B-DA782B349D7C}" destId="{4FEA893D-D1EF-4A45-9B69-069AD51B058E}" srcOrd="0" destOrd="0" presId="urn:microsoft.com/office/officeart/2005/8/layout/process5"/>
    <dgm:cxn modelId="{27D5E44E-BC09-4CF1-B087-F3C9A68F6E66}" type="presOf" srcId="{239FEF05-A89E-4BD8-A33A-4F2A0CAEC2D7}" destId="{38BD06B0-AA39-45F0-A35E-DC281423829C}" srcOrd="0" destOrd="0" presId="urn:microsoft.com/office/officeart/2005/8/layout/process5"/>
    <dgm:cxn modelId="{C88FECCC-E157-4576-8D1B-ED3E880B7AB3}" type="presOf" srcId="{D38F0B3E-BC7A-47D4-AC37-9BEF1D80E1A4}" destId="{05B166FA-5821-441A-BD3C-8C34A4465AAF}" srcOrd="0" destOrd="0" presId="urn:microsoft.com/office/officeart/2005/8/layout/process5"/>
    <dgm:cxn modelId="{39655C90-3571-4C38-B978-336094AE4C4F}" type="presOf" srcId="{AB00B1FF-17E1-412E-9FA6-3D8AC8D19588}" destId="{493EC0B8-3E71-4CF7-8EC5-9CEDCF1BED54}" srcOrd="0" destOrd="0" presId="urn:microsoft.com/office/officeart/2005/8/layout/process5"/>
    <dgm:cxn modelId="{ECEE57F5-A58D-4E3C-9D41-3FF3C6BA2273}" type="presOf" srcId="{EE145214-8764-4770-892B-36339E33C269}" destId="{FCAA109B-4F6D-478A-A09B-E1A102ABA130}" srcOrd="1" destOrd="0" presId="urn:microsoft.com/office/officeart/2005/8/layout/process5"/>
    <dgm:cxn modelId="{9E724803-7387-4497-B711-4744FE5CA943}" type="presOf" srcId="{57069225-EAC8-4527-A281-7B93689D4BF2}" destId="{3BD85F2B-A19C-439F-A33D-5ADCEAFE0EFD}" srcOrd="0" destOrd="0" presId="urn:microsoft.com/office/officeart/2005/8/layout/process5"/>
    <dgm:cxn modelId="{05302DEE-BDC7-4BD8-A545-BE9759D12EDD}" type="presOf" srcId="{C29B3477-BF23-4C66-B1B0-AFA9690DD2F8}" destId="{E6836C44-EA07-4E1F-91C2-982A61E60B25}" srcOrd="0" destOrd="0" presId="urn:microsoft.com/office/officeart/2005/8/layout/process5"/>
    <dgm:cxn modelId="{917B76BB-477D-4A35-8A93-CFD172D3663B}" type="presParOf" srcId="{3BD85F2B-A19C-439F-A33D-5ADCEAFE0EFD}" destId="{31F5418A-32EC-4D54-8A69-CDA987F9C026}" srcOrd="0" destOrd="0" presId="urn:microsoft.com/office/officeart/2005/8/layout/process5"/>
    <dgm:cxn modelId="{52DFAF8E-63F8-4AB2-85AD-78D10FBEC125}" type="presParOf" srcId="{3BD85F2B-A19C-439F-A33D-5ADCEAFE0EFD}" destId="{86B8EA8F-6FBB-4AF4-847D-F900766596C1}" srcOrd="1" destOrd="0" presId="urn:microsoft.com/office/officeart/2005/8/layout/process5"/>
    <dgm:cxn modelId="{C7C2EC24-AA8C-4493-BF1E-4FA265B3CE82}" type="presParOf" srcId="{86B8EA8F-6FBB-4AF4-847D-F900766596C1}" destId="{18BA7B84-DE30-46A1-A55D-114B862A56BB}" srcOrd="0" destOrd="0" presId="urn:microsoft.com/office/officeart/2005/8/layout/process5"/>
    <dgm:cxn modelId="{B4E626DD-D1AE-40F7-9A1E-EFC6069E3011}" type="presParOf" srcId="{3BD85F2B-A19C-439F-A33D-5ADCEAFE0EFD}" destId="{1EBDD77D-3A8A-47D7-A48A-AE9AFECE48DB}" srcOrd="2" destOrd="0" presId="urn:microsoft.com/office/officeart/2005/8/layout/process5"/>
    <dgm:cxn modelId="{AFF75FC0-739B-46A9-A9E8-05E836D67EA5}" type="presParOf" srcId="{3BD85F2B-A19C-439F-A33D-5ADCEAFE0EFD}" destId="{DBFF1D53-61A6-454B-A1F1-E041B3F5142E}" srcOrd="3" destOrd="0" presId="urn:microsoft.com/office/officeart/2005/8/layout/process5"/>
    <dgm:cxn modelId="{4243B4C3-5C1A-4C47-B943-66511F1EE867}" type="presParOf" srcId="{DBFF1D53-61A6-454B-A1F1-E041B3F5142E}" destId="{FCAA109B-4F6D-478A-A09B-E1A102ABA130}" srcOrd="0" destOrd="0" presId="urn:microsoft.com/office/officeart/2005/8/layout/process5"/>
    <dgm:cxn modelId="{FC7BE3DA-3A66-479E-80C3-EC72AAF7958B}" type="presParOf" srcId="{3BD85F2B-A19C-439F-A33D-5ADCEAFE0EFD}" destId="{BD336F06-75C7-4778-B32D-D4A06C69FCDE}" srcOrd="4" destOrd="0" presId="urn:microsoft.com/office/officeart/2005/8/layout/process5"/>
    <dgm:cxn modelId="{0A9AADF5-4570-4480-936D-A2ED5E98ED4A}" type="presParOf" srcId="{3BD85F2B-A19C-439F-A33D-5ADCEAFE0EFD}" destId="{243CAC11-BF9A-48B2-9C82-F54375046EBF}" srcOrd="5" destOrd="0" presId="urn:microsoft.com/office/officeart/2005/8/layout/process5"/>
    <dgm:cxn modelId="{5FF40FB5-7E94-456C-9025-0F7940CC3656}" type="presParOf" srcId="{243CAC11-BF9A-48B2-9C82-F54375046EBF}" destId="{CE45B71F-75D2-44BF-9C92-296FC843B77F}" srcOrd="0" destOrd="0" presId="urn:microsoft.com/office/officeart/2005/8/layout/process5"/>
    <dgm:cxn modelId="{578AE4D1-EE33-4588-ADD9-DFA0B1A1E5E4}" type="presParOf" srcId="{3BD85F2B-A19C-439F-A33D-5ADCEAFE0EFD}" destId="{4FEA893D-D1EF-4A45-9B69-069AD51B058E}" srcOrd="6" destOrd="0" presId="urn:microsoft.com/office/officeart/2005/8/layout/process5"/>
    <dgm:cxn modelId="{DB48A2C5-4117-4BF0-A251-EACDE2E9832E}" type="presParOf" srcId="{3BD85F2B-A19C-439F-A33D-5ADCEAFE0EFD}" destId="{05B166FA-5821-441A-BD3C-8C34A4465AAF}" srcOrd="7" destOrd="0" presId="urn:microsoft.com/office/officeart/2005/8/layout/process5"/>
    <dgm:cxn modelId="{3C57A56E-2C11-4EB2-BD31-56514BB6DD9C}" type="presParOf" srcId="{05B166FA-5821-441A-BD3C-8C34A4465AAF}" destId="{699DA219-5FA3-42EB-A9E5-8509457A9D82}" srcOrd="0" destOrd="0" presId="urn:microsoft.com/office/officeart/2005/8/layout/process5"/>
    <dgm:cxn modelId="{2B0B62CA-3018-4823-8701-FF88CC4B9A94}" type="presParOf" srcId="{3BD85F2B-A19C-439F-A33D-5ADCEAFE0EFD}" destId="{E6836C44-EA07-4E1F-91C2-982A61E60B25}" srcOrd="8" destOrd="0" presId="urn:microsoft.com/office/officeart/2005/8/layout/process5"/>
    <dgm:cxn modelId="{B6EC8E42-DB1D-420C-97DD-FBBC402D5C72}" type="presParOf" srcId="{3BD85F2B-A19C-439F-A33D-5ADCEAFE0EFD}" destId="{493EC0B8-3E71-4CF7-8EC5-9CEDCF1BED54}" srcOrd="9" destOrd="0" presId="urn:microsoft.com/office/officeart/2005/8/layout/process5"/>
    <dgm:cxn modelId="{2BA51408-E032-43E5-9A08-C114BEE17E7B}" type="presParOf" srcId="{493EC0B8-3E71-4CF7-8EC5-9CEDCF1BED54}" destId="{646E9833-01D0-4A05-BCDF-A7A5577A5564}" srcOrd="0" destOrd="0" presId="urn:microsoft.com/office/officeart/2005/8/layout/process5"/>
    <dgm:cxn modelId="{48586938-0820-4E9B-9592-759F4D007D35}" type="presParOf" srcId="{3BD85F2B-A19C-439F-A33D-5ADCEAFE0EFD}" destId="{38BD06B0-AA39-45F0-A35E-DC281423829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31F5418A-32EC-4D54-8A69-CDA987F9C026}" type="pres">
      <dgm:prSet presAssocID="{FAB91834-0DA6-4B05-BA81-DD06586314E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0" presStyleCnt="5"/>
      <dgm:spPr/>
    </dgm:pt>
    <dgm:pt modelId="{18BA7B84-DE30-46A1-A55D-114B862A56BB}" type="pres">
      <dgm:prSet presAssocID="{A9442E65-05A6-4A7C-AB19-6EB2982AE556}" presName="connectorText" presStyleLbl="sibTrans2D1" presStyleIdx="0" presStyleCnt="5"/>
      <dgm:spPr/>
    </dgm:pt>
    <dgm:pt modelId="{1EBDD77D-3A8A-47D7-A48A-AE9AFECE48DB}" type="pres">
      <dgm:prSet presAssocID="{F340D114-C255-4EA7-83C1-4E7B8CE7E708}" presName="node" presStyleLbl="node1" presStyleIdx="1" presStyleCnt="6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1" presStyleCnt="5"/>
      <dgm:spPr/>
    </dgm:pt>
    <dgm:pt modelId="{FCAA109B-4F6D-478A-A09B-E1A102ABA130}" type="pres">
      <dgm:prSet presAssocID="{EE145214-8764-4770-892B-36339E33C269}" presName="connectorText" presStyleLbl="sibTrans2D1" presStyleIdx="1" presStyleCnt="5"/>
      <dgm:spPr/>
    </dgm:pt>
    <dgm:pt modelId="{BD336F06-75C7-4778-B32D-D4A06C69FCDE}" type="pres">
      <dgm:prSet presAssocID="{9C9401B4-3E40-454B-B8AF-9902EF3FAA5C}" presName="node" presStyleLbl="node1" presStyleIdx="2" presStyleCnt="6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2" presStyleCnt="5"/>
      <dgm:spPr/>
    </dgm:pt>
    <dgm:pt modelId="{CE45B71F-75D2-44BF-9C92-296FC843B77F}" type="pres">
      <dgm:prSet presAssocID="{AD0021C8-4430-429F-BE66-8C09E3CF6ADF}" presName="connectorText" presStyleLbl="sibTrans2D1" presStyleIdx="2" presStyleCnt="5"/>
      <dgm:spPr/>
    </dgm:pt>
    <dgm:pt modelId="{4FEA893D-D1EF-4A45-9B69-069AD51B058E}" type="pres">
      <dgm:prSet presAssocID="{3A1A7FE6-C210-4531-934B-DA782B349D7C}" presName="node" presStyleLbl="node1" presStyleIdx="3" presStyleCnt="6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3" presStyleCnt="5"/>
      <dgm:spPr/>
    </dgm:pt>
    <dgm:pt modelId="{699DA219-5FA3-42EB-A9E5-8509457A9D82}" type="pres">
      <dgm:prSet presAssocID="{D38F0B3E-BC7A-47D4-AC37-9BEF1D80E1A4}" presName="connectorText" presStyleLbl="sibTrans2D1" presStyleIdx="3" presStyleCnt="5"/>
      <dgm:spPr/>
    </dgm:pt>
    <dgm:pt modelId="{E6836C44-EA07-4E1F-91C2-982A61E60B25}" type="pres">
      <dgm:prSet presAssocID="{C29B3477-BF23-4C66-B1B0-AFA9690DD2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4" presStyleCnt="5"/>
      <dgm:spPr/>
    </dgm:pt>
    <dgm:pt modelId="{646E9833-01D0-4A05-BCDF-A7A5577A5564}" type="pres">
      <dgm:prSet presAssocID="{AB00B1FF-17E1-412E-9FA6-3D8AC8D19588}" presName="connectorText" presStyleLbl="sibTrans2D1" presStyleIdx="4" presStyleCnt="5"/>
      <dgm:spPr/>
    </dgm:pt>
    <dgm:pt modelId="{38BD06B0-AA39-45F0-A35E-DC281423829C}" type="pres">
      <dgm:prSet presAssocID="{239FEF05-A89E-4BD8-A33A-4F2A0CAEC2D7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8D621-04BE-4CB8-A356-A08086DBDDE9}" srcId="{57069225-EAC8-4527-A281-7B93689D4BF2}" destId="{239FEF05-A89E-4BD8-A33A-4F2A0CAEC2D7}" srcOrd="5" destOrd="0" parTransId="{83D5B639-FF37-4A85-B790-4C8BB8FF63E3}" sibTransId="{D45CEA6D-72E7-4E28-A4C9-957177A6C15C}"/>
    <dgm:cxn modelId="{BA22B2F6-FE73-4980-82FA-60F5915A71ED}" type="presOf" srcId="{EE145214-8764-4770-892B-36339E33C269}" destId="{DBFF1D53-61A6-454B-A1F1-E041B3F5142E}" srcOrd="0" destOrd="0" presId="urn:microsoft.com/office/officeart/2005/8/layout/process5"/>
    <dgm:cxn modelId="{602B8DBF-D53E-4E11-853F-19F2A447562F}" type="presOf" srcId="{AB00B1FF-17E1-412E-9FA6-3D8AC8D19588}" destId="{493EC0B8-3E71-4CF7-8EC5-9CEDCF1BED54}" srcOrd="0" destOrd="0" presId="urn:microsoft.com/office/officeart/2005/8/layout/process5"/>
    <dgm:cxn modelId="{EF236D39-6B5C-48B1-8AA1-A6BC31623CA7}" srcId="{57069225-EAC8-4527-A281-7B93689D4BF2}" destId="{F340D114-C255-4EA7-83C1-4E7B8CE7E708}" srcOrd="1" destOrd="0" parTransId="{5D9B94AD-6396-463A-9C36-56D45EA795BF}" sibTransId="{EE145214-8764-4770-892B-36339E33C269}"/>
    <dgm:cxn modelId="{BC56FF26-6963-4675-9B0D-50FC18459FF7}" type="presOf" srcId="{57069225-EAC8-4527-A281-7B93689D4BF2}" destId="{3BD85F2B-A19C-439F-A33D-5ADCEAFE0EFD}" srcOrd="0" destOrd="0" presId="urn:microsoft.com/office/officeart/2005/8/layout/process5"/>
    <dgm:cxn modelId="{6E53C9B2-FE1C-4E20-98A6-FDC158661E6E}" type="presOf" srcId="{9C9401B4-3E40-454B-B8AF-9902EF3FAA5C}" destId="{BD336F06-75C7-4778-B32D-D4A06C69FCDE}" srcOrd="0" destOrd="0" presId="urn:microsoft.com/office/officeart/2005/8/layout/process5"/>
    <dgm:cxn modelId="{D77F4CCE-B970-4F89-BB3D-3912DADE2E39}" type="presOf" srcId="{D38F0B3E-BC7A-47D4-AC37-9BEF1D80E1A4}" destId="{05B166FA-5821-441A-BD3C-8C34A4465AAF}" srcOrd="0" destOrd="0" presId="urn:microsoft.com/office/officeart/2005/8/layout/process5"/>
    <dgm:cxn modelId="{998FB5C9-B3EF-4AA5-85C3-2ADE2B7905F3}" type="presOf" srcId="{A9442E65-05A6-4A7C-AB19-6EB2982AE556}" destId="{18BA7B84-DE30-46A1-A55D-114B862A56BB}" srcOrd="1" destOrd="0" presId="urn:microsoft.com/office/officeart/2005/8/layout/process5"/>
    <dgm:cxn modelId="{CBFA6C9F-38AA-4128-B00A-2F26F07105F4}" srcId="{57069225-EAC8-4527-A281-7B93689D4BF2}" destId="{C29B3477-BF23-4C66-B1B0-AFA9690DD2F8}" srcOrd="4" destOrd="0" parTransId="{6CB5D40D-31AA-4A58-AFBC-1DA2174C2C71}" sibTransId="{AB00B1FF-17E1-412E-9FA6-3D8AC8D19588}"/>
    <dgm:cxn modelId="{99966ECE-0014-4FDC-8DBF-7539C93DD8FA}" type="presOf" srcId="{239FEF05-A89E-4BD8-A33A-4F2A0CAEC2D7}" destId="{38BD06B0-AA39-45F0-A35E-DC281423829C}" srcOrd="0" destOrd="0" presId="urn:microsoft.com/office/officeart/2005/8/layout/process5"/>
    <dgm:cxn modelId="{A03F6CE3-07BC-4277-8968-8FEF23284A60}" srcId="{57069225-EAC8-4527-A281-7B93689D4BF2}" destId="{3A1A7FE6-C210-4531-934B-DA782B349D7C}" srcOrd="3" destOrd="0" parTransId="{47F50269-2475-44A1-806C-B7A9BC9724A6}" sibTransId="{D38F0B3E-BC7A-47D4-AC37-9BEF1D80E1A4}"/>
    <dgm:cxn modelId="{DA5DF1EB-732B-44BA-9B00-A279BDA7A130}" type="presOf" srcId="{AB00B1FF-17E1-412E-9FA6-3D8AC8D19588}" destId="{646E9833-01D0-4A05-BCDF-A7A5577A5564}" srcOrd="1" destOrd="0" presId="urn:microsoft.com/office/officeart/2005/8/layout/process5"/>
    <dgm:cxn modelId="{014396B8-0E5B-4DD5-8299-20B2904BBC41}" type="presOf" srcId="{EE145214-8764-4770-892B-36339E33C269}" destId="{FCAA109B-4F6D-478A-A09B-E1A102ABA130}" srcOrd="1" destOrd="0" presId="urn:microsoft.com/office/officeart/2005/8/layout/process5"/>
    <dgm:cxn modelId="{F145FF47-1EAA-4826-80DC-1C7C944B7316}" srcId="{57069225-EAC8-4527-A281-7B93689D4BF2}" destId="{FAB91834-0DA6-4B05-BA81-DD06586314E8}" srcOrd="0" destOrd="0" parTransId="{4D1F2F59-7955-4EF3-A78D-56CBFAF141D8}" sibTransId="{A9442E65-05A6-4A7C-AB19-6EB2982AE556}"/>
    <dgm:cxn modelId="{9F01AD54-0CFE-4CB3-811F-B74B19122073}" type="presOf" srcId="{AD0021C8-4430-429F-BE66-8C09E3CF6ADF}" destId="{CE45B71F-75D2-44BF-9C92-296FC843B77F}" srcOrd="1" destOrd="0" presId="urn:microsoft.com/office/officeart/2005/8/layout/process5"/>
    <dgm:cxn modelId="{6C44FDDA-D1BA-41C9-80F2-7495D0EA63B9}" type="presOf" srcId="{D38F0B3E-BC7A-47D4-AC37-9BEF1D80E1A4}" destId="{699DA219-5FA3-42EB-A9E5-8509457A9D82}" srcOrd="1" destOrd="0" presId="urn:microsoft.com/office/officeart/2005/8/layout/process5"/>
    <dgm:cxn modelId="{C6D4B152-0A4F-4D81-B915-8022B812BD2D}" srcId="{57069225-EAC8-4527-A281-7B93689D4BF2}" destId="{9C9401B4-3E40-454B-B8AF-9902EF3FAA5C}" srcOrd="2" destOrd="0" parTransId="{9A7E49DA-8430-4980-A8BF-DFA57359A9D8}" sibTransId="{AD0021C8-4430-429F-BE66-8C09E3CF6ADF}"/>
    <dgm:cxn modelId="{1E48F57A-2617-43B0-92E0-5C1E14131EBF}" type="presOf" srcId="{A9442E65-05A6-4A7C-AB19-6EB2982AE556}" destId="{86B8EA8F-6FBB-4AF4-847D-F900766596C1}" srcOrd="0" destOrd="0" presId="urn:microsoft.com/office/officeart/2005/8/layout/process5"/>
    <dgm:cxn modelId="{3F4CEADE-B72E-4146-A9CF-D35614E665F8}" type="presOf" srcId="{AD0021C8-4430-429F-BE66-8C09E3CF6ADF}" destId="{243CAC11-BF9A-48B2-9C82-F54375046EBF}" srcOrd="0" destOrd="0" presId="urn:microsoft.com/office/officeart/2005/8/layout/process5"/>
    <dgm:cxn modelId="{AC92A01A-D0AE-4FBF-A64C-1F94283ADAFA}" type="presOf" srcId="{FAB91834-0DA6-4B05-BA81-DD06586314E8}" destId="{31F5418A-32EC-4D54-8A69-CDA987F9C026}" srcOrd="0" destOrd="0" presId="urn:microsoft.com/office/officeart/2005/8/layout/process5"/>
    <dgm:cxn modelId="{DD78C801-B319-4A31-B834-8DBAE3A84BB7}" type="presOf" srcId="{C29B3477-BF23-4C66-B1B0-AFA9690DD2F8}" destId="{E6836C44-EA07-4E1F-91C2-982A61E60B25}" srcOrd="0" destOrd="0" presId="urn:microsoft.com/office/officeart/2005/8/layout/process5"/>
    <dgm:cxn modelId="{FE31A07F-CD16-49E4-B952-1027BEF22830}" type="presOf" srcId="{F340D114-C255-4EA7-83C1-4E7B8CE7E708}" destId="{1EBDD77D-3A8A-47D7-A48A-AE9AFECE48DB}" srcOrd="0" destOrd="0" presId="urn:microsoft.com/office/officeart/2005/8/layout/process5"/>
    <dgm:cxn modelId="{F248450F-DD70-49CC-AF7F-A2CA347C5EFC}" type="presOf" srcId="{3A1A7FE6-C210-4531-934B-DA782B349D7C}" destId="{4FEA893D-D1EF-4A45-9B69-069AD51B058E}" srcOrd="0" destOrd="0" presId="urn:microsoft.com/office/officeart/2005/8/layout/process5"/>
    <dgm:cxn modelId="{5E627697-8307-4012-BF5F-29251BFE9E3B}" type="presParOf" srcId="{3BD85F2B-A19C-439F-A33D-5ADCEAFE0EFD}" destId="{31F5418A-32EC-4D54-8A69-CDA987F9C026}" srcOrd="0" destOrd="0" presId="urn:microsoft.com/office/officeart/2005/8/layout/process5"/>
    <dgm:cxn modelId="{3C52C43B-FCB4-4FE4-A9CA-249C3F99898B}" type="presParOf" srcId="{3BD85F2B-A19C-439F-A33D-5ADCEAFE0EFD}" destId="{86B8EA8F-6FBB-4AF4-847D-F900766596C1}" srcOrd="1" destOrd="0" presId="urn:microsoft.com/office/officeart/2005/8/layout/process5"/>
    <dgm:cxn modelId="{E1E703F8-821F-45F2-83F7-06C28A35D383}" type="presParOf" srcId="{86B8EA8F-6FBB-4AF4-847D-F900766596C1}" destId="{18BA7B84-DE30-46A1-A55D-114B862A56BB}" srcOrd="0" destOrd="0" presId="urn:microsoft.com/office/officeart/2005/8/layout/process5"/>
    <dgm:cxn modelId="{D759892B-B700-43BD-BEF5-028BFF996E14}" type="presParOf" srcId="{3BD85F2B-A19C-439F-A33D-5ADCEAFE0EFD}" destId="{1EBDD77D-3A8A-47D7-A48A-AE9AFECE48DB}" srcOrd="2" destOrd="0" presId="urn:microsoft.com/office/officeart/2005/8/layout/process5"/>
    <dgm:cxn modelId="{EE3F9B9D-FE5E-473A-BDC6-63AB04AA1B4D}" type="presParOf" srcId="{3BD85F2B-A19C-439F-A33D-5ADCEAFE0EFD}" destId="{DBFF1D53-61A6-454B-A1F1-E041B3F5142E}" srcOrd="3" destOrd="0" presId="urn:microsoft.com/office/officeart/2005/8/layout/process5"/>
    <dgm:cxn modelId="{218497CC-3851-4489-BCF3-9FF7A245A6F8}" type="presParOf" srcId="{DBFF1D53-61A6-454B-A1F1-E041B3F5142E}" destId="{FCAA109B-4F6D-478A-A09B-E1A102ABA130}" srcOrd="0" destOrd="0" presId="urn:microsoft.com/office/officeart/2005/8/layout/process5"/>
    <dgm:cxn modelId="{C5750287-30E2-4BE4-8488-402D229A96A0}" type="presParOf" srcId="{3BD85F2B-A19C-439F-A33D-5ADCEAFE0EFD}" destId="{BD336F06-75C7-4778-B32D-D4A06C69FCDE}" srcOrd="4" destOrd="0" presId="urn:microsoft.com/office/officeart/2005/8/layout/process5"/>
    <dgm:cxn modelId="{1A7A6156-920A-426A-B58A-3FF28BAAF132}" type="presParOf" srcId="{3BD85F2B-A19C-439F-A33D-5ADCEAFE0EFD}" destId="{243CAC11-BF9A-48B2-9C82-F54375046EBF}" srcOrd="5" destOrd="0" presId="urn:microsoft.com/office/officeart/2005/8/layout/process5"/>
    <dgm:cxn modelId="{EE3FBD93-BA6C-44B6-B2A4-84FD38CDF756}" type="presParOf" srcId="{243CAC11-BF9A-48B2-9C82-F54375046EBF}" destId="{CE45B71F-75D2-44BF-9C92-296FC843B77F}" srcOrd="0" destOrd="0" presId="urn:microsoft.com/office/officeart/2005/8/layout/process5"/>
    <dgm:cxn modelId="{79C98853-4F74-4451-9EDA-FCC6C79C77FA}" type="presParOf" srcId="{3BD85F2B-A19C-439F-A33D-5ADCEAFE0EFD}" destId="{4FEA893D-D1EF-4A45-9B69-069AD51B058E}" srcOrd="6" destOrd="0" presId="urn:microsoft.com/office/officeart/2005/8/layout/process5"/>
    <dgm:cxn modelId="{51ED8EEC-FF7E-4D6E-B666-0763AEA99D7F}" type="presParOf" srcId="{3BD85F2B-A19C-439F-A33D-5ADCEAFE0EFD}" destId="{05B166FA-5821-441A-BD3C-8C34A4465AAF}" srcOrd="7" destOrd="0" presId="urn:microsoft.com/office/officeart/2005/8/layout/process5"/>
    <dgm:cxn modelId="{09BC88C7-FB12-4BA0-AC7C-34B50F31D614}" type="presParOf" srcId="{05B166FA-5821-441A-BD3C-8C34A4465AAF}" destId="{699DA219-5FA3-42EB-A9E5-8509457A9D82}" srcOrd="0" destOrd="0" presId="urn:microsoft.com/office/officeart/2005/8/layout/process5"/>
    <dgm:cxn modelId="{04361DA2-6484-4344-A6C0-3D9B62337545}" type="presParOf" srcId="{3BD85F2B-A19C-439F-A33D-5ADCEAFE0EFD}" destId="{E6836C44-EA07-4E1F-91C2-982A61E60B25}" srcOrd="8" destOrd="0" presId="urn:microsoft.com/office/officeart/2005/8/layout/process5"/>
    <dgm:cxn modelId="{1858D86E-DC39-43CC-BCE9-D457C968B052}" type="presParOf" srcId="{3BD85F2B-A19C-439F-A33D-5ADCEAFE0EFD}" destId="{493EC0B8-3E71-4CF7-8EC5-9CEDCF1BED54}" srcOrd="9" destOrd="0" presId="urn:microsoft.com/office/officeart/2005/8/layout/process5"/>
    <dgm:cxn modelId="{E86EDC8D-E6A3-49F3-91F5-C02F0061C08B}" type="presParOf" srcId="{493EC0B8-3E71-4CF7-8EC5-9CEDCF1BED54}" destId="{646E9833-01D0-4A05-BCDF-A7A5577A5564}" srcOrd="0" destOrd="0" presId="urn:microsoft.com/office/officeart/2005/8/layout/process5"/>
    <dgm:cxn modelId="{7FE33151-DAAE-4A60-97D8-EB4DF4CDAE05}" type="presParOf" srcId="{3BD85F2B-A19C-439F-A33D-5ADCEAFE0EFD}" destId="{38BD06B0-AA39-45F0-A35E-DC281423829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69225-EAC8-4527-A281-7B93689D4BF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40D114-C255-4EA7-83C1-4E7B8CE7E70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Tonemap</a:t>
          </a:r>
          <a:r>
            <a:rPr lang="en-US" dirty="0" smtClean="0"/>
            <a:t> + SRGB</a:t>
          </a:r>
          <a:endParaRPr lang="ru-RU" dirty="0"/>
        </a:p>
      </dgm:t>
    </dgm:pt>
    <dgm:pt modelId="{5D9B94AD-6396-463A-9C36-56D45EA795BF}" type="parTrans" cxnId="{EF236D39-6B5C-48B1-8AA1-A6BC31623CA7}">
      <dgm:prSet/>
      <dgm:spPr/>
      <dgm:t>
        <a:bodyPr/>
        <a:lstStyle/>
        <a:p>
          <a:endParaRPr lang="ru-RU"/>
        </a:p>
      </dgm:t>
    </dgm:pt>
    <dgm:pt modelId="{EE145214-8764-4770-892B-36339E33C269}" type="sibTrans" cxnId="{EF236D39-6B5C-48B1-8AA1-A6BC31623CA7}">
      <dgm:prSet/>
      <dgm:spPr/>
      <dgm:t>
        <a:bodyPr/>
        <a:lstStyle/>
        <a:p>
          <a:endParaRPr lang="ru-RU"/>
        </a:p>
      </dgm:t>
    </dgm:pt>
    <dgm:pt modelId="{9C9401B4-3E40-454B-B8AF-9902EF3FAA5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FXAA</a:t>
          </a:r>
          <a:endParaRPr lang="ru-RU" dirty="0"/>
        </a:p>
      </dgm:t>
    </dgm:pt>
    <dgm:pt modelId="{9A7E49DA-8430-4980-A8BF-DFA57359A9D8}" type="parTrans" cxnId="{C6D4B152-0A4F-4D81-B915-8022B812BD2D}">
      <dgm:prSet/>
      <dgm:spPr/>
      <dgm:t>
        <a:bodyPr/>
        <a:lstStyle/>
        <a:p>
          <a:endParaRPr lang="ru-RU"/>
        </a:p>
      </dgm:t>
    </dgm:pt>
    <dgm:pt modelId="{AD0021C8-4430-429F-BE66-8C09E3CF6ADF}" type="sibTrans" cxnId="{C6D4B152-0A4F-4D81-B915-8022B812BD2D}">
      <dgm:prSet/>
      <dgm:spPr/>
      <dgm:t>
        <a:bodyPr/>
        <a:lstStyle/>
        <a:p>
          <a:endParaRPr lang="ru-RU"/>
        </a:p>
      </dgm:t>
    </dgm:pt>
    <dgm:pt modelId="{3A1A7FE6-C210-4531-934B-DA782B349D7C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AABB visualization</a:t>
          </a:r>
          <a:endParaRPr lang="ru-RU" dirty="0"/>
        </a:p>
      </dgm:t>
    </dgm:pt>
    <dgm:pt modelId="{47F50269-2475-44A1-806C-B7A9BC9724A6}" type="parTrans" cxnId="{A03F6CE3-07BC-4277-8968-8FEF23284A60}">
      <dgm:prSet/>
      <dgm:spPr/>
      <dgm:t>
        <a:bodyPr/>
        <a:lstStyle/>
        <a:p>
          <a:endParaRPr lang="ru-RU"/>
        </a:p>
      </dgm:t>
    </dgm:pt>
    <dgm:pt modelId="{D38F0B3E-BC7A-47D4-AC37-9BEF1D80E1A4}" type="sibTrans" cxnId="{A03F6CE3-07BC-4277-8968-8FEF23284A60}">
      <dgm:prSet/>
      <dgm:spPr/>
      <dgm:t>
        <a:bodyPr/>
        <a:lstStyle/>
        <a:p>
          <a:endParaRPr lang="ru-RU"/>
        </a:p>
      </dgm:t>
    </dgm:pt>
    <dgm:pt modelId="{C29B3477-BF23-4C66-B1B0-AFA9690DD2F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Debug: Hierarchy visualization</a:t>
          </a:r>
          <a:endParaRPr lang="ru-RU" dirty="0"/>
        </a:p>
      </dgm:t>
    </dgm:pt>
    <dgm:pt modelId="{6CB5D40D-31AA-4A58-AFBC-1DA2174C2C71}" type="parTrans" cxnId="{CBFA6C9F-38AA-4128-B00A-2F26F07105F4}">
      <dgm:prSet/>
      <dgm:spPr/>
      <dgm:t>
        <a:bodyPr/>
        <a:lstStyle/>
        <a:p>
          <a:endParaRPr lang="ru-RU"/>
        </a:p>
      </dgm:t>
    </dgm:pt>
    <dgm:pt modelId="{AB00B1FF-17E1-412E-9FA6-3D8AC8D19588}" type="sibTrans" cxnId="{CBFA6C9F-38AA-4128-B00A-2F26F07105F4}">
      <dgm:prSet/>
      <dgm:spPr/>
      <dgm:t>
        <a:bodyPr/>
        <a:lstStyle/>
        <a:p>
          <a:endParaRPr lang="ru-RU"/>
        </a:p>
      </dgm:t>
    </dgm:pt>
    <dgm:pt modelId="{239FEF05-A89E-4BD8-A33A-4F2A0CAEC2D7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Dear IMGUI</a:t>
          </a:r>
          <a:endParaRPr lang="ru-RU" dirty="0"/>
        </a:p>
      </dgm:t>
    </dgm:pt>
    <dgm:pt modelId="{83D5B639-FF37-4A85-B790-4C8BB8FF63E3}" type="parTrans" cxnId="{50F8D621-04BE-4CB8-A356-A08086DBDDE9}">
      <dgm:prSet/>
      <dgm:spPr/>
      <dgm:t>
        <a:bodyPr/>
        <a:lstStyle/>
        <a:p>
          <a:endParaRPr lang="ru-RU"/>
        </a:p>
      </dgm:t>
    </dgm:pt>
    <dgm:pt modelId="{D45CEA6D-72E7-4E28-A4C9-957177A6C15C}" type="sibTrans" cxnId="{50F8D621-04BE-4CB8-A356-A08086DBDDE9}">
      <dgm:prSet/>
      <dgm:spPr/>
      <dgm:t>
        <a:bodyPr/>
        <a:lstStyle/>
        <a:p>
          <a:endParaRPr lang="ru-RU"/>
        </a:p>
      </dgm:t>
    </dgm:pt>
    <dgm:pt modelId="{FAB91834-0DA6-4B05-BA81-DD06586314E8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Luminance calculation </a:t>
          </a:r>
          <a:endParaRPr lang="ru-RU" dirty="0"/>
        </a:p>
      </dgm:t>
    </dgm:pt>
    <dgm:pt modelId="{A9442E65-05A6-4A7C-AB19-6EB2982AE556}" type="sibTrans" cxnId="{F145FF47-1EAA-4826-80DC-1C7C944B7316}">
      <dgm:prSet/>
      <dgm:spPr/>
      <dgm:t>
        <a:bodyPr/>
        <a:lstStyle/>
        <a:p>
          <a:endParaRPr lang="ru-RU"/>
        </a:p>
      </dgm:t>
    </dgm:pt>
    <dgm:pt modelId="{4D1F2F59-7955-4EF3-A78D-56CBFAF141D8}" type="parTrans" cxnId="{F145FF47-1EAA-4826-80DC-1C7C944B7316}">
      <dgm:prSet/>
      <dgm:spPr/>
      <dgm:t>
        <a:bodyPr/>
        <a:lstStyle/>
        <a:p>
          <a:endParaRPr lang="ru-RU"/>
        </a:p>
      </dgm:t>
    </dgm:pt>
    <dgm:pt modelId="{3BD85F2B-A19C-439F-A33D-5ADCEAFE0EFD}" type="pres">
      <dgm:prSet presAssocID="{57069225-EAC8-4527-A281-7B93689D4BF2}" presName="diagram" presStyleCnt="0">
        <dgm:presLayoutVars>
          <dgm:dir/>
          <dgm:resizeHandles val="exact"/>
        </dgm:presLayoutVars>
      </dgm:prSet>
      <dgm:spPr/>
    </dgm:pt>
    <dgm:pt modelId="{31F5418A-32EC-4D54-8A69-CDA987F9C026}" type="pres">
      <dgm:prSet presAssocID="{FAB91834-0DA6-4B05-BA81-DD06586314E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B8EA8F-6FBB-4AF4-847D-F900766596C1}" type="pres">
      <dgm:prSet presAssocID="{A9442E65-05A6-4A7C-AB19-6EB2982AE556}" presName="sibTrans" presStyleLbl="sibTrans2D1" presStyleIdx="0" presStyleCnt="5"/>
      <dgm:spPr/>
    </dgm:pt>
    <dgm:pt modelId="{18BA7B84-DE30-46A1-A55D-114B862A56BB}" type="pres">
      <dgm:prSet presAssocID="{A9442E65-05A6-4A7C-AB19-6EB2982AE556}" presName="connectorText" presStyleLbl="sibTrans2D1" presStyleIdx="0" presStyleCnt="5"/>
      <dgm:spPr/>
    </dgm:pt>
    <dgm:pt modelId="{1EBDD77D-3A8A-47D7-A48A-AE9AFECE48DB}" type="pres">
      <dgm:prSet presAssocID="{F340D114-C255-4EA7-83C1-4E7B8CE7E708}" presName="node" presStyleLbl="node1" presStyleIdx="1" presStyleCnt="6">
        <dgm:presLayoutVars>
          <dgm:bulletEnabled val="1"/>
        </dgm:presLayoutVars>
      </dgm:prSet>
      <dgm:spPr/>
    </dgm:pt>
    <dgm:pt modelId="{DBFF1D53-61A6-454B-A1F1-E041B3F5142E}" type="pres">
      <dgm:prSet presAssocID="{EE145214-8764-4770-892B-36339E33C269}" presName="sibTrans" presStyleLbl="sibTrans2D1" presStyleIdx="1" presStyleCnt="5"/>
      <dgm:spPr/>
    </dgm:pt>
    <dgm:pt modelId="{FCAA109B-4F6D-478A-A09B-E1A102ABA130}" type="pres">
      <dgm:prSet presAssocID="{EE145214-8764-4770-892B-36339E33C269}" presName="connectorText" presStyleLbl="sibTrans2D1" presStyleIdx="1" presStyleCnt="5"/>
      <dgm:spPr/>
    </dgm:pt>
    <dgm:pt modelId="{BD336F06-75C7-4778-B32D-D4A06C69FCDE}" type="pres">
      <dgm:prSet presAssocID="{9C9401B4-3E40-454B-B8AF-9902EF3FAA5C}" presName="node" presStyleLbl="node1" presStyleIdx="2" presStyleCnt="6">
        <dgm:presLayoutVars>
          <dgm:bulletEnabled val="1"/>
        </dgm:presLayoutVars>
      </dgm:prSet>
      <dgm:spPr/>
    </dgm:pt>
    <dgm:pt modelId="{243CAC11-BF9A-48B2-9C82-F54375046EBF}" type="pres">
      <dgm:prSet presAssocID="{AD0021C8-4430-429F-BE66-8C09E3CF6ADF}" presName="sibTrans" presStyleLbl="sibTrans2D1" presStyleIdx="2" presStyleCnt="5"/>
      <dgm:spPr/>
    </dgm:pt>
    <dgm:pt modelId="{CE45B71F-75D2-44BF-9C92-296FC843B77F}" type="pres">
      <dgm:prSet presAssocID="{AD0021C8-4430-429F-BE66-8C09E3CF6ADF}" presName="connectorText" presStyleLbl="sibTrans2D1" presStyleIdx="2" presStyleCnt="5"/>
      <dgm:spPr/>
    </dgm:pt>
    <dgm:pt modelId="{4FEA893D-D1EF-4A45-9B69-069AD51B058E}" type="pres">
      <dgm:prSet presAssocID="{3A1A7FE6-C210-4531-934B-DA782B349D7C}" presName="node" presStyleLbl="node1" presStyleIdx="3" presStyleCnt="6">
        <dgm:presLayoutVars>
          <dgm:bulletEnabled val="1"/>
        </dgm:presLayoutVars>
      </dgm:prSet>
      <dgm:spPr/>
    </dgm:pt>
    <dgm:pt modelId="{05B166FA-5821-441A-BD3C-8C34A4465AAF}" type="pres">
      <dgm:prSet presAssocID="{D38F0B3E-BC7A-47D4-AC37-9BEF1D80E1A4}" presName="sibTrans" presStyleLbl="sibTrans2D1" presStyleIdx="3" presStyleCnt="5"/>
      <dgm:spPr/>
    </dgm:pt>
    <dgm:pt modelId="{699DA219-5FA3-42EB-A9E5-8509457A9D82}" type="pres">
      <dgm:prSet presAssocID="{D38F0B3E-BC7A-47D4-AC37-9BEF1D80E1A4}" presName="connectorText" presStyleLbl="sibTrans2D1" presStyleIdx="3" presStyleCnt="5"/>
      <dgm:spPr/>
    </dgm:pt>
    <dgm:pt modelId="{E6836C44-EA07-4E1F-91C2-982A61E60B25}" type="pres">
      <dgm:prSet presAssocID="{C29B3477-BF23-4C66-B1B0-AFA9690DD2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EC0B8-3E71-4CF7-8EC5-9CEDCF1BED54}" type="pres">
      <dgm:prSet presAssocID="{AB00B1FF-17E1-412E-9FA6-3D8AC8D19588}" presName="sibTrans" presStyleLbl="sibTrans2D1" presStyleIdx="4" presStyleCnt="5"/>
      <dgm:spPr/>
    </dgm:pt>
    <dgm:pt modelId="{646E9833-01D0-4A05-BCDF-A7A5577A5564}" type="pres">
      <dgm:prSet presAssocID="{AB00B1FF-17E1-412E-9FA6-3D8AC8D19588}" presName="connectorText" presStyleLbl="sibTrans2D1" presStyleIdx="4" presStyleCnt="5"/>
      <dgm:spPr/>
    </dgm:pt>
    <dgm:pt modelId="{38BD06B0-AA39-45F0-A35E-DC281423829C}" type="pres">
      <dgm:prSet presAssocID="{239FEF05-A89E-4BD8-A33A-4F2A0CAEC2D7}" presName="node" presStyleLbl="node1" presStyleIdx="5" presStyleCnt="6">
        <dgm:presLayoutVars>
          <dgm:bulletEnabled val="1"/>
        </dgm:presLayoutVars>
      </dgm:prSet>
      <dgm:spPr/>
    </dgm:pt>
  </dgm:ptLst>
  <dgm:cxnLst>
    <dgm:cxn modelId="{2CEE042A-C265-4827-BDB1-D981BABB6E19}" type="presOf" srcId="{239FEF05-A89E-4BD8-A33A-4F2A0CAEC2D7}" destId="{38BD06B0-AA39-45F0-A35E-DC281423829C}" srcOrd="0" destOrd="0" presId="urn:microsoft.com/office/officeart/2005/8/layout/process5"/>
    <dgm:cxn modelId="{CBFA6C9F-38AA-4128-B00A-2F26F07105F4}" srcId="{57069225-EAC8-4527-A281-7B93689D4BF2}" destId="{C29B3477-BF23-4C66-B1B0-AFA9690DD2F8}" srcOrd="4" destOrd="0" parTransId="{6CB5D40D-31AA-4A58-AFBC-1DA2174C2C71}" sibTransId="{AB00B1FF-17E1-412E-9FA6-3D8AC8D19588}"/>
    <dgm:cxn modelId="{C6D4B152-0A4F-4D81-B915-8022B812BD2D}" srcId="{57069225-EAC8-4527-A281-7B93689D4BF2}" destId="{9C9401B4-3E40-454B-B8AF-9902EF3FAA5C}" srcOrd="2" destOrd="0" parTransId="{9A7E49DA-8430-4980-A8BF-DFA57359A9D8}" sibTransId="{AD0021C8-4430-429F-BE66-8C09E3CF6ADF}"/>
    <dgm:cxn modelId="{FEC446CE-4D43-4CAD-8532-C799DB26255D}" type="presOf" srcId="{FAB91834-0DA6-4B05-BA81-DD06586314E8}" destId="{31F5418A-32EC-4D54-8A69-CDA987F9C026}" srcOrd="0" destOrd="0" presId="urn:microsoft.com/office/officeart/2005/8/layout/process5"/>
    <dgm:cxn modelId="{4B4A5555-BC60-4AF2-89A1-CB3F44F154D8}" type="presOf" srcId="{C29B3477-BF23-4C66-B1B0-AFA9690DD2F8}" destId="{E6836C44-EA07-4E1F-91C2-982A61E60B25}" srcOrd="0" destOrd="0" presId="urn:microsoft.com/office/officeart/2005/8/layout/process5"/>
    <dgm:cxn modelId="{F85B4280-E5CB-4EBE-9CAF-CE87F45F8052}" type="presOf" srcId="{D38F0B3E-BC7A-47D4-AC37-9BEF1D80E1A4}" destId="{699DA219-5FA3-42EB-A9E5-8509457A9D82}" srcOrd="1" destOrd="0" presId="urn:microsoft.com/office/officeart/2005/8/layout/process5"/>
    <dgm:cxn modelId="{5EF92523-7A73-44A1-90CA-9477EB23C5C8}" type="presOf" srcId="{F340D114-C255-4EA7-83C1-4E7B8CE7E708}" destId="{1EBDD77D-3A8A-47D7-A48A-AE9AFECE48DB}" srcOrd="0" destOrd="0" presId="urn:microsoft.com/office/officeart/2005/8/layout/process5"/>
    <dgm:cxn modelId="{F145FF47-1EAA-4826-80DC-1C7C944B7316}" srcId="{57069225-EAC8-4527-A281-7B93689D4BF2}" destId="{FAB91834-0DA6-4B05-BA81-DD06586314E8}" srcOrd="0" destOrd="0" parTransId="{4D1F2F59-7955-4EF3-A78D-56CBFAF141D8}" sibTransId="{A9442E65-05A6-4A7C-AB19-6EB2982AE556}"/>
    <dgm:cxn modelId="{40457C49-4B65-4B81-861A-80866130BE80}" type="presOf" srcId="{AB00B1FF-17E1-412E-9FA6-3D8AC8D19588}" destId="{646E9833-01D0-4A05-BCDF-A7A5577A5564}" srcOrd="1" destOrd="0" presId="urn:microsoft.com/office/officeart/2005/8/layout/process5"/>
    <dgm:cxn modelId="{7EF20628-75F7-485C-AFAB-A8A6F6970849}" type="presOf" srcId="{EE145214-8764-4770-892B-36339E33C269}" destId="{DBFF1D53-61A6-454B-A1F1-E041B3F5142E}" srcOrd="0" destOrd="0" presId="urn:microsoft.com/office/officeart/2005/8/layout/process5"/>
    <dgm:cxn modelId="{722EA32A-A758-4B82-9DDA-8881A1F945CF}" type="presOf" srcId="{EE145214-8764-4770-892B-36339E33C269}" destId="{FCAA109B-4F6D-478A-A09B-E1A102ABA130}" srcOrd="1" destOrd="0" presId="urn:microsoft.com/office/officeart/2005/8/layout/process5"/>
    <dgm:cxn modelId="{D2B25A82-C5EC-4A5A-B538-09A455A21DBE}" type="presOf" srcId="{3A1A7FE6-C210-4531-934B-DA782B349D7C}" destId="{4FEA893D-D1EF-4A45-9B69-069AD51B058E}" srcOrd="0" destOrd="0" presId="urn:microsoft.com/office/officeart/2005/8/layout/process5"/>
    <dgm:cxn modelId="{E314C581-5541-4933-9902-CA84ECCA72C0}" type="presOf" srcId="{AB00B1FF-17E1-412E-9FA6-3D8AC8D19588}" destId="{493EC0B8-3E71-4CF7-8EC5-9CEDCF1BED54}" srcOrd="0" destOrd="0" presId="urn:microsoft.com/office/officeart/2005/8/layout/process5"/>
    <dgm:cxn modelId="{046EB116-1D16-4AE1-B2DF-475000DA2299}" type="presOf" srcId="{A9442E65-05A6-4A7C-AB19-6EB2982AE556}" destId="{18BA7B84-DE30-46A1-A55D-114B862A56BB}" srcOrd="1" destOrd="0" presId="urn:microsoft.com/office/officeart/2005/8/layout/process5"/>
    <dgm:cxn modelId="{A3614447-AE8C-4891-8DB4-D2503CFA97C0}" type="presOf" srcId="{9C9401B4-3E40-454B-B8AF-9902EF3FAA5C}" destId="{BD336F06-75C7-4778-B32D-D4A06C69FCDE}" srcOrd="0" destOrd="0" presId="urn:microsoft.com/office/officeart/2005/8/layout/process5"/>
    <dgm:cxn modelId="{95595DBD-5518-45FB-9C51-547CDC15DA38}" type="presOf" srcId="{57069225-EAC8-4527-A281-7B93689D4BF2}" destId="{3BD85F2B-A19C-439F-A33D-5ADCEAFE0EFD}" srcOrd="0" destOrd="0" presId="urn:microsoft.com/office/officeart/2005/8/layout/process5"/>
    <dgm:cxn modelId="{905D579F-B959-42F3-9533-D591B145FF32}" type="presOf" srcId="{AD0021C8-4430-429F-BE66-8C09E3CF6ADF}" destId="{CE45B71F-75D2-44BF-9C92-296FC843B77F}" srcOrd="1" destOrd="0" presId="urn:microsoft.com/office/officeart/2005/8/layout/process5"/>
    <dgm:cxn modelId="{EF236D39-6B5C-48B1-8AA1-A6BC31623CA7}" srcId="{57069225-EAC8-4527-A281-7B93689D4BF2}" destId="{F340D114-C255-4EA7-83C1-4E7B8CE7E708}" srcOrd="1" destOrd="0" parTransId="{5D9B94AD-6396-463A-9C36-56D45EA795BF}" sibTransId="{EE145214-8764-4770-892B-36339E33C269}"/>
    <dgm:cxn modelId="{47EDBE22-3E22-4234-B902-10E73A4353DA}" type="presOf" srcId="{A9442E65-05A6-4A7C-AB19-6EB2982AE556}" destId="{86B8EA8F-6FBB-4AF4-847D-F900766596C1}" srcOrd="0" destOrd="0" presId="urn:microsoft.com/office/officeart/2005/8/layout/process5"/>
    <dgm:cxn modelId="{73E59C6F-BD0B-4814-BF2B-4E09EE6EB273}" type="presOf" srcId="{D38F0B3E-BC7A-47D4-AC37-9BEF1D80E1A4}" destId="{05B166FA-5821-441A-BD3C-8C34A4465AAF}" srcOrd="0" destOrd="0" presId="urn:microsoft.com/office/officeart/2005/8/layout/process5"/>
    <dgm:cxn modelId="{50F8D621-04BE-4CB8-A356-A08086DBDDE9}" srcId="{57069225-EAC8-4527-A281-7B93689D4BF2}" destId="{239FEF05-A89E-4BD8-A33A-4F2A0CAEC2D7}" srcOrd="5" destOrd="0" parTransId="{83D5B639-FF37-4A85-B790-4C8BB8FF63E3}" sibTransId="{D45CEA6D-72E7-4E28-A4C9-957177A6C15C}"/>
    <dgm:cxn modelId="{700C315A-CFD8-41A8-A405-4E2CF8D65601}" type="presOf" srcId="{AD0021C8-4430-429F-BE66-8C09E3CF6ADF}" destId="{243CAC11-BF9A-48B2-9C82-F54375046EBF}" srcOrd="0" destOrd="0" presId="urn:microsoft.com/office/officeart/2005/8/layout/process5"/>
    <dgm:cxn modelId="{A03F6CE3-07BC-4277-8968-8FEF23284A60}" srcId="{57069225-EAC8-4527-A281-7B93689D4BF2}" destId="{3A1A7FE6-C210-4531-934B-DA782B349D7C}" srcOrd="3" destOrd="0" parTransId="{47F50269-2475-44A1-806C-B7A9BC9724A6}" sibTransId="{D38F0B3E-BC7A-47D4-AC37-9BEF1D80E1A4}"/>
    <dgm:cxn modelId="{1B64B483-7E29-4FB1-9A73-681C3577FC3F}" type="presParOf" srcId="{3BD85F2B-A19C-439F-A33D-5ADCEAFE0EFD}" destId="{31F5418A-32EC-4D54-8A69-CDA987F9C026}" srcOrd="0" destOrd="0" presId="urn:microsoft.com/office/officeart/2005/8/layout/process5"/>
    <dgm:cxn modelId="{395B2EC6-4EEA-446B-8A23-0F80E6BB2B14}" type="presParOf" srcId="{3BD85F2B-A19C-439F-A33D-5ADCEAFE0EFD}" destId="{86B8EA8F-6FBB-4AF4-847D-F900766596C1}" srcOrd="1" destOrd="0" presId="urn:microsoft.com/office/officeart/2005/8/layout/process5"/>
    <dgm:cxn modelId="{A7E70827-5B83-4DEF-866C-6994224238B8}" type="presParOf" srcId="{86B8EA8F-6FBB-4AF4-847D-F900766596C1}" destId="{18BA7B84-DE30-46A1-A55D-114B862A56BB}" srcOrd="0" destOrd="0" presId="urn:microsoft.com/office/officeart/2005/8/layout/process5"/>
    <dgm:cxn modelId="{A7870DFD-2F84-4E4A-82CF-742FE2195315}" type="presParOf" srcId="{3BD85F2B-A19C-439F-A33D-5ADCEAFE0EFD}" destId="{1EBDD77D-3A8A-47D7-A48A-AE9AFECE48DB}" srcOrd="2" destOrd="0" presId="urn:microsoft.com/office/officeart/2005/8/layout/process5"/>
    <dgm:cxn modelId="{7B96F0E3-7E0C-421F-A456-F709AB87F0F3}" type="presParOf" srcId="{3BD85F2B-A19C-439F-A33D-5ADCEAFE0EFD}" destId="{DBFF1D53-61A6-454B-A1F1-E041B3F5142E}" srcOrd="3" destOrd="0" presId="urn:microsoft.com/office/officeart/2005/8/layout/process5"/>
    <dgm:cxn modelId="{895DFD84-7450-421F-AEE9-FD904EBAD88A}" type="presParOf" srcId="{DBFF1D53-61A6-454B-A1F1-E041B3F5142E}" destId="{FCAA109B-4F6D-478A-A09B-E1A102ABA130}" srcOrd="0" destOrd="0" presId="urn:microsoft.com/office/officeart/2005/8/layout/process5"/>
    <dgm:cxn modelId="{623A61C2-09EB-4088-9E2D-7894A1ACF0D5}" type="presParOf" srcId="{3BD85F2B-A19C-439F-A33D-5ADCEAFE0EFD}" destId="{BD336F06-75C7-4778-B32D-D4A06C69FCDE}" srcOrd="4" destOrd="0" presId="urn:microsoft.com/office/officeart/2005/8/layout/process5"/>
    <dgm:cxn modelId="{7756F96C-E264-4E3A-BCBE-5A3DEB567245}" type="presParOf" srcId="{3BD85F2B-A19C-439F-A33D-5ADCEAFE0EFD}" destId="{243CAC11-BF9A-48B2-9C82-F54375046EBF}" srcOrd="5" destOrd="0" presId="urn:microsoft.com/office/officeart/2005/8/layout/process5"/>
    <dgm:cxn modelId="{B4245D58-A79A-4445-A5F8-B3847E64F26C}" type="presParOf" srcId="{243CAC11-BF9A-48B2-9C82-F54375046EBF}" destId="{CE45B71F-75D2-44BF-9C92-296FC843B77F}" srcOrd="0" destOrd="0" presId="urn:microsoft.com/office/officeart/2005/8/layout/process5"/>
    <dgm:cxn modelId="{B8B18C31-69DB-449A-AAE7-E18AC4A5E96B}" type="presParOf" srcId="{3BD85F2B-A19C-439F-A33D-5ADCEAFE0EFD}" destId="{4FEA893D-D1EF-4A45-9B69-069AD51B058E}" srcOrd="6" destOrd="0" presId="urn:microsoft.com/office/officeart/2005/8/layout/process5"/>
    <dgm:cxn modelId="{7089B364-BC8F-41B3-A9A5-71079C77DB4F}" type="presParOf" srcId="{3BD85F2B-A19C-439F-A33D-5ADCEAFE0EFD}" destId="{05B166FA-5821-441A-BD3C-8C34A4465AAF}" srcOrd="7" destOrd="0" presId="urn:microsoft.com/office/officeart/2005/8/layout/process5"/>
    <dgm:cxn modelId="{9CBA1A28-DA23-486A-8287-9096C8EE8EEE}" type="presParOf" srcId="{05B166FA-5821-441A-BD3C-8C34A4465AAF}" destId="{699DA219-5FA3-42EB-A9E5-8509457A9D82}" srcOrd="0" destOrd="0" presId="urn:microsoft.com/office/officeart/2005/8/layout/process5"/>
    <dgm:cxn modelId="{0DD24174-879B-4A26-8211-48A3A36E8DDB}" type="presParOf" srcId="{3BD85F2B-A19C-439F-A33D-5ADCEAFE0EFD}" destId="{E6836C44-EA07-4E1F-91C2-982A61E60B25}" srcOrd="8" destOrd="0" presId="urn:microsoft.com/office/officeart/2005/8/layout/process5"/>
    <dgm:cxn modelId="{38D6C32C-82EA-4704-8DF6-961FC41EF0EE}" type="presParOf" srcId="{3BD85F2B-A19C-439F-A33D-5ADCEAFE0EFD}" destId="{493EC0B8-3E71-4CF7-8EC5-9CEDCF1BED54}" srcOrd="9" destOrd="0" presId="urn:microsoft.com/office/officeart/2005/8/layout/process5"/>
    <dgm:cxn modelId="{71CF744D-A5AE-4042-9D4D-68D410D43CD6}" type="presParOf" srcId="{493EC0B8-3E71-4CF7-8EC5-9CEDCF1BED54}" destId="{646E9833-01D0-4A05-BCDF-A7A5577A5564}" srcOrd="0" destOrd="0" presId="urn:microsoft.com/office/officeart/2005/8/layout/process5"/>
    <dgm:cxn modelId="{5D47A8AF-1602-4733-8375-E41B15FC0292}" type="presParOf" srcId="{3BD85F2B-A19C-439F-A33D-5ADCEAFE0EFD}" destId="{38BD06B0-AA39-45F0-A35E-DC281423829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5739D-DC5C-4732-9041-9959FD96A1FA}">
      <dsp:nvSpPr>
        <dsp:cNvPr id="0" name=""/>
        <dsp:cNvSpPr/>
      </dsp:nvSpPr>
      <dsp:spPr>
        <a:xfrm>
          <a:off x="766571" y="2281326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Движок</a:t>
          </a:r>
          <a:endParaRPr lang="ru-RU" sz="2300" kern="1200" dirty="0"/>
        </a:p>
      </dsp:txBody>
      <dsp:txXfrm>
        <a:off x="792378" y="2307133"/>
        <a:ext cx="1710611" cy="829498"/>
      </dsp:txXfrm>
    </dsp:sp>
    <dsp:sp modelId="{25EAE68F-1C65-49A9-8AAD-14082D3F447E}">
      <dsp:nvSpPr>
        <dsp:cNvPr id="0" name=""/>
        <dsp:cNvSpPr/>
      </dsp:nvSpPr>
      <dsp:spPr>
        <a:xfrm rot="17945813">
          <a:off x="2156475" y="2072520"/>
          <a:ext cx="144953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49532" y="16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845003" y="2052344"/>
        <a:ext cx="72476" cy="72476"/>
      </dsp:txXfrm>
    </dsp:sp>
    <dsp:sp modelId="{9C9917BD-A746-4AF7-A307-0F366CDAF721}">
      <dsp:nvSpPr>
        <dsp:cNvPr id="0" name=""/>
        <dsp:cNvSpPr/>
      </dsp:nvSpPr>
      <dsp:spPr>
        <a:xfrm>
          <a:off x="3233687" y="1014726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Менеджеры</a:t>
          </a:r>
          <a:endParaRPr lang="ru-RU" sz="2300" kern="1200" dirty="0"/>
        </a:p>
      </dsp:txBody>
      <dsp:txXfrm>
        <a:off x="3259494" y="1040533"/>
        <a:ext cx="1710611" cy="829498"/>
      </dsp:txXfrm>
    </dsp:sp>
    <dsp:sp modelId="{43A89A4F-8ABF-49F6-843C-9988064D2841}">
      <dsp:nvSpPr>
        <dsp:cNvPr id="0" name=""/>
        <dsp:cNvSpPr/>
      </dsp:nvSpPr>
      <dsp:spPr>
        <a:xfrm rot="18289469">
          <a:off x="4731185" y="932580"/>
          <a:ext cx="123434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4344" y="1606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17499" y="917784"/>
        <a:ext cx="61717" cy="61717"/>
      </dsp:txXfrm>
    </dsp:sp>
    <dsp:sp modelId="{699B414E-0B80-4ED1-BA7B-6505030EF101}">
      <dsp:nvSpPr>
        <dsp:cNvPr id="0" name=""/>
        <dsp:cNvSpPr/>
      </dsp:nvSpPr>
      <dsp:spPr>
        <a:xfrm>
          <a:off x="5700803" y="1446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Физика</a:t>
          </a:r>
          <a:endParaRPr lang="ru-RU" sz="2300" kern="1200" dirty="0"/>
        </a:p>
      </dsp:txBody>
      <dsp:txXfrm>
        <a:off x="5726610" y="27253"/>
        <a:ext cx="1710611" cy="829498"/>
      </dsp:txXfrm>
    </dsp:sp>
    <dsp:sp modelId="{1119A06C-6AE2-4109-A9C7-9FB310F3DCB7}">
      <dsp:nvSpPr>
        <dsp:cNvPr id="0" name=""/>
        <dsp:cNvSpPr/>
      </dsp:nvSpPr>
      <dsp:spPr>
        <a:xfrm>
          <a:off x="4995912" y="1439220"/>
          <a:ext cx="70489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4890" y="1606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30735" y="1437660"/>
        <a:ext cx="35244" cy="35244"/>
      </dsp:txXfrm>
    </dsp:sp>
    <dsp:sp modelId="{FB65EC69-488A-4860-845F-EEBA4B956982}">
      <dsp:nvSpPr>
        <dsp:cNvPr id="0" name=""/>
        <dsp:cNvSpPr/>
      </dsp:nvSpPr>
      <dsp:spPr>
        <a:xfrm>
          <a:off x="5700803" y="1014726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Модели</a:t>
          </a:r>
          <a:endParaRPr lang="ru-RU" sz="2300" kern="1200" dirty="0"/>
        </a:p>
      </dsp:txBody>
      <dsp:txXfrm>
        <a:off x="5726610" y="1040533"/>
        <a:ext cx="1710611" cy="829498"/>
      </dsp:txXfrm>
    </dsp:sp>
    <dsp:sp modelId="{8E07CFFD-D9C2-42E0-B84D-AD5ABF432B83}">
      <dsp:nvSpPr>
        <dsp:cNvPr id="0" name=""/>
        <dsp:cNvSpPr/>
      </dsp:nvSpPr>
      <dsp:spPr>
        <a:xfrm rot="3310531">
          <a:off x="4731185" y="1945860"/>
          <a:ext cx="123434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4344" y="1606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17499" y="1931063"/>
        <a:ext cx="61717" cy="61717"/>
      </dsp:txXfrm>
    </dsp:sp>
    <dsp:sp modelId="{80356D81-4151-4A11-A9DE-8E0A308725A1}">
      <dsp:nvSpPr>
        <dsp:cNvPr id="0" name=""/>
        <dsp:cNvSpPr/>
      </dsp:nvSpPr>
      <dsp:spPr>
        <a:xfrm>
          <a:off x="5700803" y="2028006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Анимации</a:t>
          </a:r>
          <a:endParaRPr lang="ru-RU" sz="2300" kern="1200" dirty="0"/>
        </a:p>
      </dsp:txBody>
      <dsp:txXfrm>
        <a:off x="5726610" y="2053813"/>
        <a:ext cx="1710611" cy="829498"/>
      </dsp:txXfrm>
    </dsp:sp>
    <dsp:sp modelId="{31C86A05-A445-4A0F-8AB2-1F620C44D08B}">
      <dsp:nvSpPr>
        <dsp:cNvPr id="0" name=""/>
        <dsp:cNvSpPr/>
      </dsp:nvSpPr>
      <dsp:spPr>
        <a:xfrm rot="3654187">
          <a:off x="2156475" y="3339120"/>
          <a:ext cx="144953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49532" y="160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845003" y="3318944"/>
        <a:ext cx="72476" cy="72476"/>
      </dsp:txXfrm>
    </dsp:sp>
    <dsp:sp modelId="{86374C73-CAA4-4D55-9CBF-A0AFCB7C9355}">
      <dsp:nvSpPr>
        <dsp:cNvPr id="0" name=""/>
        <dsp:cNvSpPr/>
      </dsp:nvSpPr>
      <dsp:spPr>
        <a:xfrm>
          <a:off x="3233687" y="3547925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Рендер</a:t>
          </a:r>
          <a:endParaRPr lang="ru-RU" sz="2300" kern="1200" dirty="0"/>
        </a:p>
      </dsp:txBody>
      <dsp:txXfrm>
        <a:off x="3259494" y="3573732"/>
        <a:ext cx="1710611" cy="829498"/>
      </dsp:txXfrm>
    </dsp:sp>
    <dsp:sp modelId="{F3DF12FA-D51B-46BE-B146-55B0CB6D9DBE}">
      <dsp:nvSpPr>
        <dsp:cNvPr id="0" name=""/>
        <dsp:cNvSpPr/>
      </dsp:nvSpPr>
      <dsp:spPr>
        <a:xfrm rot="19457599">
          <a:off x="4914320" y="3719100"/>
          <a:ext cx="86807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68075" y="1606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26656" y="3713460"/>
        <a:ext cx="43403" cy="43403"/>
      </dsp:txXfrm>
    </dsp:sp>
    <dsp:sp modelId="{88EAF282-7251-4CC1-AD30-AC898D753F6E}">
      <dsp:nvSpPr>
        <dsp:cNvPr id="0" name=""/>
        <dsp:cNvSpPr/>
      </dsp:nvSpPr>
      <dsp:spPr>
        <a:xfrm>
          <a:off x="5700803" y="3041285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Проходы</a:t>
          </a:r>
          <a:endParaRPr lang="ru-RU" sz="2300" kern="1200" dirty="0"/>
        </a:p>
      </dsp:txBody>
      <dsp:txXfrm>
        <a:off x="5726610" y="3067092"/>
        <a:ext cx="1710611" cy="829498"/>
      </dsp:txXfrm>
    </dsp:sp>
    <dsp:sp modelId="{D3499383-2B27-4BAD-BD37-D5B6FB63D96C}">
      <dsp:nvSpPr>
        <dsp:cNvPr id="0" name=""/>
        <dsp:cNvSpPr/>
      </dsp:nvSpPr>
      <dsp:spPr>
        <a:xfrm rot="2142401">
          <a:off x="4914320" y="4225740"/>
          <a:ext cx="86807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68075" y="1606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26656" y="4220100"/>
        <a:ext cx="43403" cy="43403"/>
      </dsp:txXfrm>
    </dsp:sp>
    <dsp:sp modelId="{D86B487D-44EC-4CBE-B9DF-8A04310DB156}">
      <dsp:nvSpPr>
        <dsp:cNvPr id="0" name=""/>
        <dsp:cNvSpPr/>
      </dsp:nvSpPr>
      <dsp:spPr>
        <a:xfrm>
          <a:off x="5700803" y="4054565"/>
          <a:ext cx="1762225" cy="8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Подсистемы</a:t>
          </a:r>
          <a:endParaRPr lang="ru-RU" sz="2300" kern="1200" dirty="0"/>
        </a:p>
      </dsp:txBody>
      <dsp:txXfrm>
        <a:off x="5726610" y="4080372"/>
        <a:ext cx="1710611" cy="8294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352309" y="254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Bone Mapping</a:t>
          </a:r>
          <a:endParaRPr lang="ru-RU" sz="2200" kern="1200" dirty="0"/>
        </a:p>
      </dsp:txBody>
      <dsp:txXfrm>
        <a:off x="352309" y="2546"/>
        <a:ext cx="1749995" cy="1049997"/>
      </dsp:txXfrm>
    </dsp:sp>
    <dsp:sp modelId="{A3DD8973-6C7D-4542-8D7B-9769D81104E9}">
      <dsp:nvSpPr>
        <dsp:cNvPr id="0" name=""/>
        <dsp:cNvSpPr/>
      </dsp:nvSpPr>
      <dsp:spPr>
        <a:xfrm>
          <a:off x="2277304" y="254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Draw Commands</a:t>
          </a:r>
          <a:endParaRPr lang="ru-RU" sz="2200" kern="1200" dirty="0"/>
        </a:p>
      </dsp:txBody>
      <dsp:txXfrm>
        <a:off x="2277304" y="2546"/>
        <a:ext cx="1749995" cy="1049997"/>
      </dsp:txXfrm>
    </dsp:sp>
    <dsp:sp modelId="{52DF6EA8-F527-47D6-8F33-A623B6AFCBE5}">
      <dsp:nvSpPr>
        <dsp:cNvPr id="0" name=""/>
        <dsp:cNvSpPr/>
      </dsp:nvSpPr>
      <dsp:spPr>
        <a:xfrm>
          <a:off x="4202299" y="254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Environment</a:t>
          </a:r>
          <a:endParaRPr lang="ru-RU" sz="2200" kern="1200" dirty="0"/>
        </a:p>
      </dsp:txBody>
      <dsp:txXfrm>
        <a:off x="4202299" y="2546"/>
        <a:ext cx="1749995" cy="1049997"/>
      </dsp:txXfrm>
    </dsp:sp>
    <dsp:sp modelId="{012B4F3F-CA05-4C53-896F-08947418C6AA}">
      <dsp:nvSpPr>
        <dsp:cNvPr id="0" name=""/>
        <dsp:cNvSpPr/>
      </dsp:nvSpPr>
      <dsp:spPr>
        <a:xfrm>
          <a:off x="6127294" y="254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Geometry</a:t>
          </a:r>
          <a:endParaRPr lang="ru-RU" sz="2200" kern="1200" dirty="0"/>
        </a:p>
      </dsp:txBody>
      <dsp:txXfrm>
        <a:off x="6127294" y="2546"/>
        <a:ext cx="1749995" cy="1049997"/>
      </dsp:txXfrm>
    </dsp:sp>
    <dsp:sp modelId="{4B62A885-0DFB-492C-AB27-54DFC301B588}">
      <dsp:nvSpPr>
        <dsp:cNvPr id="0" name=""/>
        <dsp:cNvSpPr/>
      </dsp:nvSpPr>
      <dsp:spPr>
        <a:xfrm>
          <a:off x="352309" y="1227542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Globals</a:t>
          </a:r>
          <a:endParaRPr lang="ru-RU" sz="2200" kern="1200" dirty="0"/>
        </a:p>
      </dsp:txBody>
      <dsp:txXfrm>
        <a:off x="352309" y="1227542"/>
        <a:ext cx="1749995" cy="1049997"/>
      </dsp:txXfrm>
    </dsp:sp>
    <dsp:sp modelId="{8AADCE38-C175-44CA-B1C3-8828AACEC607}">
      <dsp:nvSpPr>
        <dsp:cNvPr id="0" name=""/>
        <dsp:cNvSpPr/>
      </dsp:nvSpPr>
      <dsp:spPr>
        <a:xfrm>
          <a:off x="2277304" y="1227542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Lights</a:t>
          </a:r>
          <a:endParaRPr lang="ru-RU" sz="2200" kern="1200" dirty="0"/>
        </a:p>
      </dsp:txBody>
      <dsp:txXfrm>
        <a:off x="2277304" y="1227542"/>
        <a:ext cx="1749995" cy="1049997"/>
      </dsp:txXfrm>
    </dsp:sp>
    <dsp:sp modelId="{4082B560-EF86-4B5D-8800-68605FE5ECF7}">
      <dsp:nvSpPr>
        <dsp:cNvPr id="0" name=""/>
        <dsp:cNvSpPr/>
      </dsp:nvSpPr>
      <dsp:spPr>
        <a:xfrm>
          <a:off x="4202299" y="1227542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Luminance</a:t>
          </a:r>
          <a:endParaRPr lang="ru-RU" sz="2200" kern="1200" dirty="0"/>
        </a:p>
      </dsp:txBody>
      <dsp:txXfrm>
        <a:off x="4202299" y="1227542"/>
        <a:ext cx="1749995" cy="1049997"/>
      </dsp:txXfrm>
    </dsp:sp>
    <dsp:sp modelId="{FA868284-8360-4FA9-BB29-5B85CD86A6AA}">
      <dsp:nvSpPr>
        <dsp:cNvPr id="0" name=""/>
        <dsp:cNvSpPr/>
      </dsp:nvSpPr>
      <dsp:spPr>
        <a:xfrm>
          <a:off x="6127294" y="1227542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Materials</a:t>
          </a:r>
          <a:endParaRPr lang="ru-RU" sz="2200" kern="1200" dirty="0"/>
        </a:p>
      </dsp:txBody>
      <dsp:txXfrm>
        <a:off x="6127294" y="1227542"/>
        <a:ext cx="1749995" cy="1049997"/>
      </dsp:txXfrm>
    </dsp:sp>
    <dsp:sp modelId="{126EE2DE-EAA0-4460-8491-7FDF11E946CB}">
      <dsp:nvSpPr>
        <dsp:cNvPr id="0" name=""/>
        <dsp:cNvSpPr/>
      </dsp:nvSpPr>
      <dsp:spPr>
        <a:xfrm>
          <a:off x="352309" y="2452539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OIT</a:t>
          </a:r>
          <a:endParaRPr lang="ru-RU" sz="2200" kern="1200" dirty="0"/>
        </a:p>
      </dsp:txBody>
      <dsp:txXfrm>
        <a:off x="352309" y="2452539"/>
        <a:ext cx="1749995" cy="1049997"/>
      </dsp:txXfrm>
    </dsp:sp>
    <dsp:sp modelId="{8F507A41-2F8D-4482-98E7-AF4C31598A08}">
      <dsp:nvSpPr>
        <dsp:cNvPr id="0" name=""/>
        <dsp:cNvSpPr/>
      </dsp:nvSpPr>
      <dsp:spPr>
        <a:xfrm>
          <a:off x="2277304" y="2452539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Render Targets</a:t>
          </a:r>
          <a:endParaRPr lang="ru-RU" sz="2200" kern="1200" dirty="0"/>
        </a:p>
      </dsp:txBody>
      <dsp:txXfrm>
        <a:off x="2277304" y="2452539"/>
        <a:ext cx="1749995" cy="1049997"/>
      </dsp:txXfrm>
    </dsp:sp>
    <dsp:sp modelId="{212DA5C5-9F65-4DCE-B4FE-294B27C93315}">
      <dsp:nvSpPr>
        <dsp:cNvPr id="0" name=""/>
        <dsp:cNvSpPr/>
      </dsp:nvSpPr>
      <dsp:spPr>
        <a:xfrm>
          <a:off x="4202299" y="2452539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Cube textures</a:t>
          </a:r>
          <a:endParaRPr lang="ru-RU" sz="2200" kern="1200" dirty="0"/>
        </a:p>
      </dsp:txBody>
      <dsp:txXfrm>
        <a:off x="4202299" y="2452539"/>
        <a:ext cx="1749995" cy="1049997"/>
      </dsp:txXfrm>
    </dsp:sp>
    <dsp:sp modelId="{40A18245-3CB8-420C-8D9D-2247617172E8}">
      <dsp:nvSpPr>
        <dsp:cNvPr id="0" name=""/>
        <dsp:cNvSpPr/>
      </dsp:nvSpPr>
      <dsp:spPr>
        <a:xfrm>
          <a:off x="6127294" y="2452539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Textures</a:t>
          </a:r>
          <a:endParaRPr lang="ru-RU" sz="2200" kern="1200" dirty="0"/>
        </a:p>
      </dsp:txBody>
      <dsp:txXfrm>
        <a:off x="6127294" y="2452539"/>
        <a:ext cx="1749995" cy="1049997"/>
      </dsp:txXfrm>
    </dsp:sp>
    <dsp:sp modelId="{E8BAB39D-9A56-4E94-A9C7-F66EDDBE69DD}">
      <dsp:nvSpPr>
        <dsp:cNvPr id="0" name=""/>
        <dsp:cNvSpPr/>
      </dsp:nvSpPr>
      <dsp:spPr>
        <a:xfrm>
          <a:off x="2277304" y="367753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Node Transforms</a:t>
          </a:r>
          <a:endParaRPr lang="ru-RU" sz="2200" kern="1200" dirty="0"/>
        </a:p>
      </dsp:txBody>
      <dsp:txXfrm>
        <a:off x="2277304" y="3677536"/>
        <a:ext cx="1749995" cy="1049997"/>
      </dsp:txXfrm>
    </dsp:sp>
    <dsp:sp modelId="{DB7A3A2A-7A3E-4A5A-A50A-3ADA14D35C51}">
      <dsp:nvSpPr>
        <dsp:cNvPr id="0" name=""/>
        <dsp:cNvSpPr/>
      </dsp:nvSpPr>
      <dsp:spPr>
        <a:xfrm>
          <a:off x="4202299" y="3677536"/>
          <a:ext cx="1749995" cy="104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Object Transforms</a:t>
          </a:r>
          <a:endParaRPr lang="ru-RU" sz="2200" kern="1200" dirty="0"/>
        </a:p>
      </dsp:txBody>
      <dsp:txXfrm>
        <a:off x="4202299" y="3677536"/>
        <a:ext cx="1749995" cy="1049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AB39D-9A56-4E94-A9C7-F66EDDBE69DD}">
      <dsp:nvSpPr>
        <dsp:cNvPr id="0" name=""/>
        <dsp:cNvSpPr/>
      </dsp:nvSpPr>
      <dsp:spPr>
        <a:xfrm>
          <a:off x="431" y="174176"/>
          <a:ext cx="1684700" cy="1010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Node Transforms</a:t>
          </a:r>
          <a:endParaRPr lang="ru-RU" sz="2300" kern="1200" dirty="0"/>
        </a:p>
      </dsp:txBody>
      <dsp:txXfrm>
        <a:off x="431" y="174176"/>
        <a:ext cx="1684700" cy="1010820"/>
      </dsp:txXfrm>
    </dsp:sp>
    <dsp:sp modelId="{DB7A3A2A-7A3E-4A5A-A50A-3ADA14D35C51}">
      <dsp:nvSpPr>
        <dsp:cNvPr id="0" name=""/>
        <dsp:cNvSpPr/>
      </dsp:nvSpPr>
      <dsp:spPr>
        <a:xfrm>
          <a:off x="1853603" y="174176"/>
          <a:ext cx="1684700" cy="1010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Object Transforms</a:t>
          </a:r>
          <a:endParaRPr lang="ru-RU" sz="2300" kern="1200" dirty="0"/>
        </a:p>
      </dsp:txBody>
      <dsp:txXfrm>
        <a:off x="1853603" y="174176"/>
        <a:ext cx="1684700" cy="1010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239146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Bone Mapping</a:t>
          </a:r>
          <a:endParaRPr lang="ru-RU" sz="3100" kern="1200" dirty="0"/>
        </a:p>
      </dsp:txBody>
      <dsp:txXfrm>
        <a:off x="239146" y="638"/>
        <a:ext cx="1903117" cy="1141870"/>
      </dsp:txXfrm>
    </dsp:sp>
    <dsp:sp modelId="{012B4F3F-CA05-4C53-896F-08947418C6AA}">
      <dsp:nvSpPr>
        <dsp:cNvPr id="0" name=""/>
        <dsp:cNvSpPr/>
      </dsp:nvSpPr>
      <dsp:spPr>
        <a:xfrm>
          <a:off x="2332575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Geometry</a:t>
          </a:r>
          <a:endParaRPr lang="ru-RU" sz="3100" kern="1200" dirty="0"/>
        </a:p>
      </dsp:txBody>
      <dsp:txXfrm>
        <a:off x="2332575" y="638"/>
        <a:ext cx="1903117" cy="11418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1285861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Materials</a:t>
          </a:r>
          <a:endParaRPr lang="ru-RU" sz="3200" kern="1200" dirty="0"/>
        </a:p>
      </dsp:txBody>
      <dsp:txXfrm>
        <a:off x="1285861" y="638"/>
        <a:ext cx="1903117" cy="11418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1157384" y="372"/>
          <a:ext cx="1645671" cy="987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Draw Commands</a:t>
          </a:r>
          <a:endParaRPr lang="ru-RU" sz="2400" kern="1200" dirty="0"/>
        </a:p>
      </dsp:txBody>
      <dsp:txXfrm>
        <a:off x="1157384" y="372"/>
        <a:ext cx="1645671" cy="9874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1285861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Lights</a:t>
          </a:r>
          <a:endParaRPr lang="ru-RU" sz="4600" kern="1200" dirty="0"/>
        </a:p>
      </dsp:txBody>
      <dsp:txXfrm>
        <a:off x="1285861" y="638"/>
        <a:ext cx="1903117" cy="11418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12B08-90F3-4B3E-A1E9-C96FDF4862DC}">
      <dsp:nvSpPr>
        <dsp:cNvPr id="0" name=""/>
        <dsp:cNvSpPr/>
      </dsp:nvSpPr>
      <dsp:spPr>
        <a:xfrm>
          <a:off x="239146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Cube Textures</a:t>
          </a:r>
          <a:endParaRPr lang="ru-RU" sz="3300" kern="1200" dirty="0"/>
        </a:p>
      </dsp:txBody>
      <dsp:txXfrm>
        <a:off x="239146" y="638"/>
        <a:ext cx="1903117" cy="1141870"/>
      </dsp:txXfrm>
    </dsp:sp>
    <dsp:sp modelId="{012B4F3F-CA05-4C53-896F-08947418C6AA}">
      <dsp:nvSpPr>
        <dsp:cNvPr id="0" name=""/>
        <dsp:cNvSpPr/>
      </dsp:nvSpPr>
      <dsp:spPr>
        <a:xfrm>
          <a:off x="2332575" y="638"/>
          <a:ext cx="1903117" cy="1141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Textures</a:t>
          </a:r>
          <a:endParaRPr lang="ru-RU" sz="3300" kern="1200" dirty="0"/>
        </a:p>
      </dsp:txBody>
      <dsp:txXfrm>
        <a:off x="2332575" y="638"/>
        <a:ext cx="1903117" cy="11418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6EA8-F527-47D6-8F33-A623B6AFCBE5}">
      <dsp:nvSpPr>
        <dsp:cNvPr id="0" name=""/>
        <dsp:cNvSpPr/>
      </dsp:nvSpPr>
      <dsp:spPr>
        <a:xfrm>
          <a:off x="2812" y="155181"/>
          <a:ext cx="1522958" cy="913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Environment</a:t>
          </a:r>
          <a:endParaRPr lang="ru-RU" sz="1900" kern="1200" dirty="0"/>
        </a:p>
      </dsp:txBody>
      <dsp:txXfrm>
        <a:off x="2812" y="155181"/>
        <a:ext cx="1522958" cy="913774"/>
      </dsp:txXfrm>
    </dsp:sp>
    <dsp:sp modelId="{4B62A885-0DFB-492C-AB27-54DFC301B588}">
      <dsp:nvSpPr>
        <dsp:cNvPr id="0" name=""/>
        <dsp:cNvSpPr/>
      </dsp:nvSpPr>
      <dsp:spPr>
        <a:xfrm>
          <a:off x="1678066" y="155181"/>
          <a:ext cx="1522958" cy="913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Globals</a:t>
          </a:r>
          <a:endParaRPr lang="ru-RU" sz="1900" kern="1200" dirty="0"/>
        </a:p>
      </dsp:txBody>
      <dsp:txXfrm>
        <a:off x="1678066" y="155181"/>
        <a:ext cx="1522958" cy="913774"/>
      </dsp:txXfrm>
    </dsp:sp>
    <dsp:sp modelId="{4082B560-EF86-4B5D-8800-68605FE5ECF7}">
      <dsp:nvSpPr>
        <dsp:cNvPr id="0" name=""/>
        <dsp:cNvSpPr/>
      </dsp:nvSpPr>
      <dsp:spPr>
        <a:xfrm>
          <a:off x="3353320" y="155181"/>
          <a:ext cx="1522958" cy="913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Luminance</a:t>
          </a:r>
          <a:endParaRPr lang="ru-RU" sz="1900" kern="1200" dirty="0"/>
        </a:p>
      </dsp:txBody>
      <dsp:txXfrm>
        <a:off x="3353320" y="155181"/>
        <a:ext cx="1522958" cy="913774"/>
      </dsp:txXfrm>
    </dsp:sp>
    <dsp:sp modelId="{126EE2DE-EAA0-4460-8491-7FDF11E946CB}">
      <dsp:nvSpPr>
        <dsp:cNvPr id="0" name=""/>
        <dsp:cNvSpPr/>
      </dsp:nvSpPr>
      <dsp:spPr>
        <a:xfrm>
          <a:off x="5028574" y="155181"/>
          <a:ext cx="1522958" cy="913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OIT</a:t>
          </a:r>
          <a:endParaRPr lang="ru-RU" sz="1900" kern="1200" dirty="0"/>
        </a:p>
      </dsp:txBody>
      <dsp:txXfrm>
        <a:off x="5028574" y="155181"/>
        <a:ext cx="1522958" cy="913774"/>
      </dsp:txXfrm>
    </dsp:sp>
    <dsp:sp modelId="{8F507A41-2F8D-4482-98E7-AF4C31598A08}">
      <dsp:nvSpPr>
        <dsp:cNvPr id="0" name=""/>
        <dsp:cNvSpPr/>
      </dsp:nvSpPr>
      <dsp:spPr>
        <a:xfrm>
          <a:off x="6703828" y="155181"/>
          <a:ext cx="1522958" cy="913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Render Targets</a:t>
          </a:r>
          <a:endParaRPr lang="ru-RU" sz="1900" kern="1200" dirty="0"/>
        </a:p>
      </dsp:txBody>
      <dsp:txXfrm>
        <a:off x="6703828" y="155181"/>
        <a:ext cx="1522958" cy="913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166D5-81BF-49C0-8DCE-AB8575788DF2}">
      <dsp:nvSpPr>
        <dsp:cNvPr id="0" name=""/>
        <dsp:cNvSpPr/>
      </dsp:nvSpPr>
      <dsp:spPr>
        <a:xfrm>
          <a:off x="552122" y="2093"/>
          <a:ext cx="1370260" cy="822156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Frustum culling</a:t>
          </a:r>
          <a:endParaRPr lang="ru-RU" sz="1600" kern="1200" dirty="0"/>
        </a:p>
      </dsp:txBody>
      <dsp:txXfrm>
        <a:off x="576202" y="26173"/>
        <a:ext cx="1322100" cy="773996"/>
      </dsp:txXfrm>
    </dsp:sp>
    <dsp:sp modelId="{B9315480-1549-4823-B092-CA24281B4EBF}">
      <dsp:nvSpPr>
        <dsp:cNvPr id="0" name=""/>
        <dsp:cNvSpPr/>
      </dsp:nvSpPr>
      <dsp:spPr>
        <a:xfrm>
          <a:off x="2042966" y="24325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2042966" y="311224"/>
        <a:ext cx="203347" cy="203894"/>
      </dsp:txXfrm>
    </dsp:sp>
    <dsp:sp modelId="{BD46EFD6-4829-4BF5-B5CE-F69276C764F3}">
      <dsp:nvSpPr>
        <dsp:cNvPr id="0" name=""/>
        <dsp:cNvSpPr/>
      </dsp:nvSpPr>
      <dsp:spPr>
        <a:xfrm>
          <a:off x="2470487" y="2093"/>
          <a:ext cx="1370260" cy="822156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Depth</a:t>
          </a:r>
          <a:endParaRPr lang="ru-RU" sz="1600" kern="1200" dirty="0"/>
        </a:p>
      </dsp:txBody>
      <dsp:txXfrm>
        <a:off x="2494567" y="26173"/>
        <a:ext cx="1322100" cy="773996"/>
      </dsp:txXfrm>
    </dsp:sp>
    <dsp:sp modelId="{69CAA5CC-5572-484A-A673-0C842856CEA2}">
      <dsp:nvSpPr>
        <dsp:cNvPr id="0" name=""/>
        <dsp:cNvSpPr/>
      </dsp:nvSpPr>
      <dsp:spPr>
        <a:xfrm>
          <a:off x="3961330" y="24325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3961330" y="311224"/>
        <a:ext cx="203347" cy="203894"/>
      </dsp:txXfrm>
    </dsp:sp>
    <dsp:sp modelId="{488C4C84-8F2D-4E09-A2FB-E2A5217C7105}">
      <dsp:nvSpPr>
        <dsp:cNvPr id="0" name=""/>
        <dsp:cNvSpPr/>
      </dsp:nvSpPr>
      <dsp:spPr>
        <a:xfrm>
          <a:off x="4388852" y="2093"/>
          <a:ext cx="1370260" cy="822156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Occlusion culling </a:t>
          </a:r>
          <a:endParaRPr lang="ru-RU" sz="1600" kern="1200" dirty="0"/>
        </a:p>
      </dsp:txBody>
      <dsp:txXfrm>
        <a:off x="4412932" y="26173"/>
        <a:ext cx="1322100" cy="773996"/>
      </dsp:txXfrm>
    </dsp:sp>
    <dsp:sp modelId="{C8D604D6-8D83-4BA9-B13C-5600D776417C}">
      <dsp:nvSpPr>
        <dsp:cNvPr id="0" name=""/>
        <dsp:cNvSpPr/>
      </dsp:nvSpPr>
      <dsp:spPr>
        <a:xfrm>
          <a:off x="5879695" y="24325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5879695" y="311224"/>
        <a:ext cx="203347" cy="203894"/>
      </dsp:txXfrm>
    </dsp:sp>
    <dsp:sp modelId="{D9F8B8D5-95C9-45D0-952C-DCD843551425}">
      <dsp:nvSpPr>
        <dsp:cNvPr id="0" name=""/>
        <dsp:cNvSpPr/>
      </dsp:nvSpPr>
      <dsp:spPr>
        <a:xfrm>
          <a:off x="6307216" y="2093"/>
          <a:ext cx="1370260" cy="82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Opaque albedo</a:t>
          </a:r>
          <a:endParaRPr lang="ru-RU" sz="1600" kern="1200" dirty="0"/>
        </a:p>
      </dsp:txBody>
      <dsp:txXfrm>
        <a:off x="6331296" y="26173"/>
        <a:ext cx="1322100" cy="773996"/>
      </dsp:txXfrm>
    </dsp:sp>
    <dsp:sp modelId="{DCCB9DF6-0145-4710-A480-EE4EAAEADAD6}">
      <dsp:nvSpPr>
        <dsp:cNvPr id="0" name=""/>
        <dsp:cNvSpPr/>
      </dsp:nvSpPr>
      <dsp:spPr>
        <a:xfrm rot="5400000">
          <a:off x="6847099" y="920168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-5400000">
        <a:off x="6890400" y="944832"/>
        <a:ext cx="203894" cy="203347"/>
      </dsp:txXfrm>
    </dsp:sp>
    <dsp:sp modelId="{2E636DB3-2EDA-4816-9B10-287AC345ACB6}">
      <dsp:nvSpPr>
        <dsp:cNvPr id="0" name=""/>
        <dsp:cNvSpPr/>
      </dsp:nvSpPr>
      <dsp:spPr>
        <a:xfrm>
          <a:off x="6307216" y="1372354"/>
          <a:ext cx="1370260" cy="82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Skybox</a:t>
          </a:r>
          <a:endParaRPr lang="ru-RU" sz="1600" kern="1200" dirty="0"/>
        </a:p>
      </dsp:txBody>
      <dsp:txXfrm>
        <a:off x="6331296" y="1396434"/>
        <a:ext cx="1322100" cy="773996"/>
      </dsp:txXfrm>
    </dsp:sp>
    <dsp:sp modelId="{602EFF65-6ADC-4EE5-BA6E-810780CE2876}">
      <dsp:nvSpPr>
        <dsp:cNvPr id="0" name=""/>
        <dsp:cNvSpPr/>
      </dsp:nvSpPr>
      <dsp:spPr>
        <a:xfrm rot="10800000">
          <a:off x="5896138" y="161351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10800000">
        <a:off x="5983286" y="1681484"/>
        <a:ext cx="203347" cy="203894"/>
      </dsp:txXfrm>
    </dsp:sp>
    <dsp:sp modelId="{D5C9A7A6-C072-4A75-89F6-001F38C1152E}">
      <dsp:nvSpPr>
        <dsp:cNvPr id="0" name=""/>
        <dsp:cNvSpPr/>
      </dsp:nvSpPr>
      <dsp:spPr>
        <a:xfrm>
          <a:off x="4388852" y="1372354"/>
          <a:ext cx="1370260" cy="82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OIT: Fill per-pixel lists</a:t>
          </a:r>
          <a:endParaRPr lang="ru-RU" sz="1600" kern="1200" dirty="0"/>
        </a:p>
      </dsp:txBody>
      <dsp:txXfrm>
        <a:off x="4412932" y="1396434"/>
        <a:ext cx="1322100" cy="773996"/>
      </dsp:txXfrm>
    </dsp:sp>
    <dsp:sp modelId="{0EA5F91C-0F31-4C86-9283-13D49AC3CA4A}">
      <dsp:nvSpPr>
        <dsp:cNvPr id="0" name=""/>
        <dsp:cNvSpPr/>
      </dsp:nvSpPr>
      <dsp:spPr>
        <a:xfrm rot="10800000">
          <a:off x="3977773" y="161351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10800000">
        <a:off x="4064921" y="1681484"/>
        <a:ext cx="203347" cy="203894"/>
      </dsp:txXfrm>
    </dsp:sp>
    <dsp:sp modelId="{87C2D3D9-61DA-401E-995C-70E8F237ECB8}">
      <dsp:nvSpPr>
        <dsp:cNvPr id="0" name=""/>
        <dsp:cNvSpPr/>
      </dsp:nvSpPr>
      <dsp:spPr>
        <a:xfrm>
          <a:off x="2470487" y="1372354"/>
          <a:ext cx="1370260" cy="82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OIT : Draw sorted</a:t>
          </a:r>
          <a:endParaRPr lang="ru-RU" sz="1600" kern="1200" dirty="0"/>
        </a:p>
      </dsp:txBody>
      <dsp:txXfrm>
        <a:off x="2494567" y="1396434"/>
        <a:ext cx="1322100" cy="773996"/>
      </dsp:txXfrm>
    </dsp:sp>
    <dsp:sp modelId="{7EC030E4-58BD-49C6-8CE1-7A71769F531B}">
      <dsp:nvSpPr>
        <dsp:cNvPr id="0" name=""/>
        <dsp:cNvSpPr/>
      </dsp:nvSpPr>
      <dsp:spPr>
        <a:xfrm rot="10800000">
          <a:off x="2059409" y="161351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10800000">
        <a:off x="2146557" y="1681484"/>
        <a:ext cx="203347" cy="203894"/>
      </dsp:txXfrm>
    </dsp:sp>
    <dsp:sp modelId="{31F5418A-32EC-4D54-8A69-CDA987F9C026}">
      <dsp:nvSpPr>
        <dsp:cNvPr id="0" name=""/>
        <dsp:cNvSpPr/>
      </dsp:nvSpPr>
      <dsp:spPr>
        <a:xfrm>
          <a:off x="552122" y="1372354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Luminance calculation </a:t>
          </a:r>
          <a:endParaRPr lang="ru-RU" sz="1600" kern="1200" dirty="0"/>
        </a:p>
      </dsp:txBody>
      <dsp:txXfrm>
        <a:off x="576202" y="1396434"/>
        <a:ext cx="1322100" cy="773996"/>
      </dsp:txXfrm>
    </dsp:sp>
    <dsp:sp modelId="{86B8EA8F-6FBB-4AF4-847D-F900766596C1}">
      <dsp:nvSpPr>
        <dsp:cNvPr id="0" name=""/>
        <dsp:cNvSpPr/>
      </dsp:nvSpPr>
      <dsp:spPr>
        <a:xfrm rot="5400000">
          <a:off x="1092005" y="2290428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-5400000">
        <a:off x="1135306" y="2315092"/>
        <a:ext cx="203894" cy="203347"/>
      </dsp:txXfrm>
    </dsp:sp>
    <dsp:sp modelId="{1EBDD77D-3A8A-47D7-A48A-AE9AFECE48DB}">
      <dsp:nvSpPr>
        <dsp:cNvPr id="0" name=""/>
        <dsp:cNvSpPr/>
      </dsp:nvSpPr>
      <dsp:spPr>
        <a:xfrm>
          <a:off x="552122" y="2742614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Tonemap</a:t>
          </a:r>
          <a:r>
            <a:rPr lang="en-US" sz="1600" kern="1200" dirty="0" smtClean="0"/>
            <a:t> + SRGB</a:t>
          </a:r>
          <a:endParaRPr lang="ru-RU" sz="1600" kern="1200" dirty="0"/>
        </a:p>
      </dsp:txBody>
      <dsp:txXfrm>
        <a:off x="576202" y="2766694"/>
        <a:ext cx="1322100" cy="773996"/>
      </dsp:txXfrm>
    </dsp:sp>
    <dsp:sp modelId="{DBFF1D53-61A6-454B-A1F1-E041B3F5142E}">
      <dsp:nvSpPr>
        <dsp:cNvPr id="0" name=""/>
        <dsp:cNvSpPr/>
      </dsp:nvSpPr>
      <dsp:spPr>
        <a:xfrm>
          <a:off x="2042966" y="2983780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2042966" y="3051745"/>
        <a:ext cx="203347" cy="203894"/>
      </dsp:txXfrm>
    </dsp:sp>
    <dsp:sp modelId="{BD336F06-75C7-4778-B32D-D4A06C69FCDE}">
      <dsp:nvSpPr>
        <dsp:cNvPr id="0" name=""/>
        <dsp:cNvSpPr/>
      </dsp:nvSpPr>
      <dsp:spPr>
        <a:xfrm>
          <a:off x="2470487" y="2742614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FXAA</a:t>
          </a:r>
          <a:endParaRPr lang="ru-RU" sz="1600" kern="1200" dirty="0"/>
        </a:p>
      </dsp:txBody>
      <dsp:txXfrm>
        <a:off x="2494567" y="2766694"/>
        <a:ext cx="1322100" cy="773996"/>
      </dsp:txXfrm>
    </dsp:sp>
    <dsp:sp modelId="{243CAC11-BF9A-48B2-9C82-F54375046EBF}">
      <dsp:nvSpPr>
        <dsp:cNvPr id="0" name=""/>
        <dsp:cNvSpPr/>
      </dsp:nvSpPr>
      <dsp:spPr>
        <a:xfrm>
          <a:off x="3961330" y="2983780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3961330" y="3051745"/>
        <a:ext cx="203347" cy="203894"/>
      </dsp:txXfrm>
    </dsp:sp>
    <dsp:sp modelId="{4FEA893D-D1EF-4A45-9B69-069AD51B058E}">
      <dsp:nvSpPr>
        <dsp:cNvPr id="0" name=""/>
        <dsp:cNvSpPr/>
      </dsp:nvSpPr>
      <dsp:spPr>
        <a:xfrm>
          <a:off x="4388852" y="2742614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Debug: AABB visualization</a:t>
          </a:r>
          <a:endParaRPr lang="ru-RU" sz="1600" kern="1200" dirty="0"/>
        </a:p>
      </dsp:txBody>
      <dsp:txXfrm>
        <a:off x="4412932" y="2766694"/>
        <a:ext cx="1322100" cy="773996"/>
      </dsp:txXfrm>
    </dsp:sp>
    <dsp:sp modelId="{05B166FA-5821-441A-BD3C-8C34A4465AAF}">
      <dsp:nvSpPr>
        <dsp:cNvPr id="0" name=""/>
        <dsp:cNvSpPr/>
      </dsp:nvSpPr>
      <dsp:spPr>
        <a:xfrm>
          <a:off x="5879695" y="2983780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5879695" y="3051745"/>
        <a:ext cx="203347" cy="203894"/>
      </dsp:txXfrm>
    </dsp:sp>
    <dsp:sp modelId="{E6836C44-EA07-4E1F-91C2-982A61E60B25}">
      <dsp:nvSpPr>
        <dsp:cNvPr id="0" name=""/>
        <dsp:cNvSpPr/>
      </dsp:nvSpPr>
      <dsp:spPr>
        <a:xfrm>
          <a:off x="6307216" y="2742614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Debug: Hierarchy visualization</a:t>
          </a:r>
          <a:endParaRPr lang="ru-RU" sz="1600" kern="1200" dirty="0"/>
        </a:p>
      </dsp:txBody>
      <dsp:txXfrm>
        <a:off x="6331296" y="2766694"/>
        <a:ext cx="1322100" cy="773996"/>
      </dsp:txXfrm>
    </dsp:sp>
    <dsp:sp modelId="{493EC0B8-3E71-4CF7-8EC5-9CEDCF1BED54}">
      <dsp:nvSpPr>
        <dsp:cNvPr id="0" name=""/>
        <dsp:cNvSpPr/>
      </dsp:nvSpPr>
      <dsp:spPr>
        <a:xfrm rot="5400000">
          <a:off x="6847099" y="3660689"/>
          <a:ext cx="290495" cy="33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 rot="-5400000">
        <a:off x="6890400" y="3685353"/>
        <a:ext cx="203894" cy="203347"/>
      </dsp:txXfrm>
    </dsp:sp>
    <dsp:sp modelId="{38BD06B0-AA39-45F0-A35E-DC281423829C}">
      <dsp:nvSpPr>
        <dsp:cNvPr id="0" name=""/>
        <dsp:cNvSpPr/>
      </dsp:nvSpPr>
      <dsp:spPr>
        <a:xfrm>
          <a:off x="6307216" y="4112875"/>
          <a:ext cx="1370260" cy="82215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Dear IMGUI</a:t>
          </a:r>
          <a:endParaRPr lang="ru-RU" sz="1600" kern="1200" dirty="0"/>
        </a:p>
      </dsp:txBody>
      <dsp:txXfrm>
        <a:off x="6331296" y="4136955"/>
        <a:ext cx="1322100" cy="773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166D5-81BF-49C0-8DCE-AB8575788DF2}">
      <dsp:nvSpPr>
        <dsp:cNvPr id="0" name=""/>
        <dsp:cNvSpPr/>
      </dsp:nvSpPr>
      <dsp:spPr>
        <a:xfrm>
          <a:off x="5379" y="226493"/>
          <a:ext cx="1607873" cy="96472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Frustum culling</a:t>
          </a:r>
          <a:endParaRPr lang="ru-RU" sz="2500" kern="1200" dirty="0"/>
        </a:p>
      </dsp:txBody>
      <dsp:txXfrm>
        <a:off x="33635" y="254749"/>
        <a:ext cx="1551361" cy="908212"/>
      </dsp:txXfrm>
    </dsp:sp>
    <dsp:sp modelId="{B9315480-1549-4823-B092-CA24281B4EBF}">
      <dsp:nvSpPr>
        <dsp:cNvPr id="0" name=""/>
        <dsp:cNvSpPr/>
      </dsp:nvSpPr>
      <dsp:spPr>
        <a:xfrm>
          <a:off x="1754746" y="509479"/>
          <a:ext cx="340869" cy="398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700" kern="1200"/>
        </a:p>
      </dsp:txBody>
      <dsp:txXfrm>
        <a:off x="1754746" y="589229"/>
        <a:ext cx="238608" cy="239252"/>
      </dsp:txXfrm>
    </dsp:sp>
    <dsp:sp modelId="{BD46EFD6-4829-4BF5-B5CE-F69276C764F3}">
      <dsp:nvSpPr>
        <dsp:cNvPr id="0" name=""/>
        <dsp:cNvSpPr/>
      </dsp:nvSpPr>
      <dsp:spPr>
        <a:xfrm>
          <a:off x="2256403" y="226493"/>
          <a:ext cx="1607873" cy="96472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Depth</a:t>
          </a:r>
          <a:endParaRPr lang="ru-RU" sz="2500" kern="1200" dirty="0"/>
        </a:p>
      </dsp:txBody>
      <dsp:txXfrm>
        <a:off x="2284659" y="254749"/>
        <a:ext cx="1551361" cy="908212"/>
      </dsp:txXfrm>
    </dsp:sp>
    <dsp:sp modelId="{69CAA5CC-5572-484A-A673-0C842856CEA2}">
      <dsp:nvSpPr>
        <dsp:cNvPr id="0" name=""/>
        <dsp:cNvSpPr/>
      </dsp:nvSpPr>
      <dsp:spPr>
        <a:xfrm>
          <a:off x="4005769" y="509479"/>
          <a:ext cx="340869" cy="398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700" kern="1200"/>
        </a:p>
      </dsp:txBody>
      <dsp:txXfrm>
        <a:off x="4005769" y="589229"/>
        <a:ext cx="238608" cy="239252"/>
      </dsp:txXfrm>
    </dsp:sp>
    <dsp:sp modelId="{488C4C84-8F2D-4E09-A2FB-E2A5217C7105}">
      <dsp:nvSpPr>
        <dsp:cNvPr id="0" name=""/>
        <dsp:cNvSpPr/>
      </dsp:nvSpPr>
      <dsp:spPr>
        <a:xfrm>
          <a:off x="4507426" y="226493"/>
          <a:ext cx="1607873" cy="96472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Occlusion culling </a:t>
          </a:r>
          <a:endParaRPr lang="ru-RU" sz="2500" kern="1200" dirty="0"/>
        </a:p>
      </dsp:txBody>
      <dsp:txXfrm>
        <a:off x="4535682" y="254749"/>
        <a:ext cx="1551361" cy="908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166D5-81BF-49C0-8DCE-AB8575788DF2}">
      <dsp:nvSpPr>
        <dsp:cNvPr id="0" name=""/>
        <dsp:cNvSpPr/>
      </dsp:nvSpPr>
      <dsp:spPr>
        <a:xfrm>
          <a:off x="3616" y="225387"/>
          <a:ext cx="1581224" cy="948734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Opaque albedo</a:t>
          </a:r>
          <a:endParaRPr lang="ru-RU" sz="2000" kern="1200" dirty="0"/>
        </a:p>
      </dsp:txBody>
      <dsp:txXfrm>
        <a:off x="31403" y="253174"/>
        <a:ext cx="1525650" cy="893160"/>
      </dsp:txXfrm>
    </dsp:sp>
    <dsp:sp modelId="{B9315480-1549-4823-B092-CA24281B4EBF}">
      <dsp:nvSpPr>
        <dsp:cNvPr id="0" name=""/>
        <dsp:cNvSpPr/>
      </dsp:nvSpPr>
      <dsp:spPr>
        <a:xfrm>
          <a:off x="1723988" y="503683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1723988" y="582112"/>
        <a:ext cx="234653" cy="235285"/>
      </dsp:txXfrm>
    </dsp:sp>
    <dsp:sp modelId="{2E636DB3-2EDA-4816-9B10-287AC345ACB6}">
      <dsp:nvSpPr>
        <dsp:cNvPr id="0" name=""/>
        <dsp:cNvSpPr/>
      </dsp:nvSpPr>
      <dsp:spPr>
        <a:xfrm>
          <a:off x="2217330" y="225387"/>
          <a:ext cx="1581224" cy="948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Skybox</a:t>
          </a:r>
          <a:endParaRPr lang="ru-RU" sz="2000" kern="1200" dirty="0"/>
        </a:p>
      </dsp:txBody>
      <dsp:txXfrm>
        <a:off x="2245117" y="253174"/>
        <a:ext cx="1525650" cy="893160"/>
      </dsp:txXfrm>
    </dsp:sp>
    <dsp:sp modelId="{602EFF65-6ADC-4EE5-BA6E-810780CE2876}">
      <dsp:nvSpPr>
        <dsp:cNvPr id="0" name=""/>
        <dsp:cNvSpPr/>
      </dsp:nvSpPr>
      <dsp:spPr>
        <a:xfrm>
          <a:off x="3937702" y="503683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3937702" y="582112"/>
        <a:ext cx="234653" cy="235285"/>
      </dsp:txXfrm>
    </dsp:sp>
    <dsp:sp modelId="{D5C9A7A6-C072-4A75-89F6-001F38C1152E}">
      <dsp:nvSpPr>
        <dsp:cNvPr id="0" name=""/>
        <dsp:cNvSpPr/>
      </dsp:nvSpPr>
      <dsp:spPr>
        <a:xfrm>
          <a:off x="4431044" y="225387"/>
          <a:ext cx="1581224" cy="948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OIT: Fill per-pixel lists</a:t>
          </a:r>
          <a:endParaRPr lang="ru-RU" sz="2000" kern="1200" dirty="0"/>
        </a:p>
      </dsp:txBody>
      <dsp:txXfrm>
        <a:off x="4458831" y="253174"/>
        <a:ext cx="1525650" cy="893160"/>
      </dsp:txXfrm>
    </dsp:sp>
    <dsp:sp modelId="{0EA5F91C-0F31-4C86-9283-13D49AC3CA4A}">
      <dsp:nvSpPr>
        <dsp:cNvPr id="0" name=""/>
        <dsp:cNvSpPr/>
      </dsp:nvSpPr>
      <dsp:spPr>
        <a:xfrm>
          <a:off x="6151417" y="503683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6151417" y="582112"/>
        <a:ext cx="234653" cy="235285"/>
      </dsp:txXfrm>
    </dsp:sp>
    <dsp:sp modelId="{87C2D3D9-61DA-401E-995C-70E8F237ECB8}">
      <dsp:nvSpPr>
        <dsp:cNvPr id="0" name=""/>
        <dsp:cNvSpPr/>
      </dsp:nvSpPr>
      <dsp:spPr>
        <a:xfrm>
          <a:off x="6644759" y="225387"/>
          <a:ext cx="1581224" cy="948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OIT : Draw sorted</a:t>
          </a:r>
          <a:endParaRPr lang="ru-RU" sz="2000" kern="1200" dirty="0"/>
        </a:p>
      </dsp:txBody>
      <dsp:txXfrm>
        <a:off x="6672546" y="253174"/>
        <a:ext cx="1525650" cy="893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18A-32EC-4D54-8A69-CDA987F9C026}">
      <dsp:nvSpPr>
        <dsp:cNvPr id="0" name=""/>
        <dsp:cNvSpPr/>
      </dsp:nvSpPr>
      <dsp:spPr>
        <a:xfrm>
          <a:off x="516694" y="756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Luminance calculation </a:t>
          </a:r>
          <a:endParaRPr lang="ru-RU" sz="1300" kern="1200" dirty="0"/>
        </a:p>
      </dsp:txBody>
      <dsp:txXfrm>
        <a:off x="537142" y="21204"/>
        <a:ext cx="1122676" cy="657247"/>
      </dsp:txXfrm>
    </dsp:sp>
    <dsp:sp modelId="{86B8EA8F-6FBB-4AF4-847D-F900766596C1}">
      <dsp:nvSpPr>
        <dsp:cNvPr id="0" name=""/>
        <dsp:cNvSpPr/>
      </dsp:nvSpPr>
      <dsp:spPr>
        <a:xfrm>
          <a:off x="1782661" y="205545"/>
          <a:ext cx="246677" cy="288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1782661" y="263258"/>
        <a:ext cx="172674" cy="173140"/>
      </dsp:txXfrm>
    </dsp:sp>
    <dsp:sp modelId="{1EBDD77D-3A8A-47D7-A48A-AE9AFECE48DB}">
      <dsp:nvSpPr>
        <dsp:cNvPr id="0" name=""/>
        <dsp:cNvSpPr/>
      </dsp:nvSpPr>
      <dsp:spPr>
        <a:xfrm>
          <a:off x="2145696" y="756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Tonemap</a:t>
          </a:r>
          <a:r>
            <a:rPr lang="en-US" sz="1300" kern="1200" dirty="0" smtClean="0"/>
            <a:t> + SRGB</a:t>
          </a:r>
          <a:endParaRPr lang="ru-RU" sz="1300" kern="1200" dirty="0"/>
        </a:p>
      </dsp:txBody>
      <dsp:txXfrm>
        <a:off x="2166144" y="21204"/>
        <a:ext cx="1122676" cy="657247"/>
      </dsp:txXfrm>
    </dsp:sp>
    <dsp:sp modelId="{DBFF1D53-61A6-454B-A1F1-E041B3F5142E}">
      <dsp:nvSpPr>
        <dsp:cNvPr id="0" name=""/>
        <dsp:cNvSpPr/>
      </dsp:nvSpPr>
      <dsp:spPr>
        <a:xfrm>
          <a:off x="3411663" y="205545"/>
          <a:ext cx="246677" cy="288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3411663" y="263258"/>
        <a:ext cx="172674" cy="173140"/>
      </dsp:txXfrm>
    </dsp:sp>
    <dsp:sp modelId="{BD336F06-75C7-4778-B32D-D4A06C69FCDE}">
      <dsp:nvSpPr>
        <dsp:cNvPr id="0" name=""/>
        <dsp:cNvSpPr/>
      </dsp:nvSpPr>
      <dsp:spPr>
        <a:xfrm>
          <a:off x="3774697" y="756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FXAA</a:t>
          </a:r>
          <a:endParaRPr lang="ru-RU" sz="1300" kern="1200" dirty="0"/>
        </a:p>
      </dsp:txBody>
      <dsp:txXfrm>
        <a:off x="3795145" y="21204"/>
        <a:ext cx="1122676" cy="657247"/>
      </dsp:txXfrm>
    </dsp:sp>
    <dsp:sp modelId="{243CAC11-BF9A-48B2-9C82-F54375046EBF}">
      <dsp:nvSpPr>
        <dsp:cNvPr id="0" name=""/>
        <dsp:cNvSpPr/>
      </dsp:nvSpPr>
      <dsp:spPr>
        <a:xfrm>
          <a:off x="5040664" y="205545"/>
          <a:ext cx="246677" cy="288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5040664" y="263258"/>
        <a:ext cx="172674" cy="173140"/>
      </dsp:txXfrm>
    </dsp:sp>
    <dsp:sp modelId="{4FEA893D-D1EF-4A45-9B69-069AD51B058E}">
      <dsp:nvSpPr>
        <dsp:cNvPr id="0" name=""/>
        <dsp:cNvSpPr/>
      </dsp:nvSpPr>
      <dsp:spPr>
        <a:xfrm>
          <a:off x="5403699" y="756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Debug: AABB visualization</a:t>
          </a:r>
          <a:endParaRPr lang="ru-RU" sz="1300" kern="1200" dirty="0"/>
        </a:p>
      </dsp:txBody>
      <dsp:txXfrm>
        <a:off x="5424147" y="21204"/>
        <a:ext cx="1122676" cy="657247"/>
      </dsp:txXfrm>
    </dsp:sp>
    <dsp:sp modelId="{05B166FA-5821-441A-BD3C-8C34A4465AAF}">
      <dsp:nvSpPr>
        <dsp:cNvPr id="0" name=""/>
        <dsp:cNvSpPr/>
      </dsp:nvSpPr>
      <dsp:spPr>
        <a:xfrm>
          <a:off x="6669666" y="205545"/>
          <a:ext cx="246677" cy="288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>
        <a:off x="6669666" y="263258"/>
        <a:ext cx="172674" cy="173140"/>
      </dsp:txXfrm>
    </dsp:sp>
    <dsp:sp modelId="{E6836C44-EA07-4E1F-91C2-982A61E60B25}">
      <dsp:nvSpPr>
        <dsp:cNvPr id="0" name=""/>
        <dsp:cNvSpPr/>
      </dsp:nvSpPr>
      <dsp:spPr>
        <a:xfrm>
          <a:off x="7032701" y="756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Debug: Hierarchy visualization</a:t>
          </a:r>
          <a:endParaRPr lang="ru-RU" sz="1300" kern="1200" dirty="0"/>
        </a:p>
      </dsp:txBody>
      <dsp:txXfrm>
        <a:off x="7053149" y="21204"/>
        <a:ext cx="1122676" cy="657247"/>
      </dsp:txXfrm>
    </dsp:sp>
    <dsp:sp modelId="{493EC0B8-3E71-4CF7-8EC5-9CEDCF1BED54}">
      <dsp:nvSpPr>
        <dsp:cNvPr id="0" name=""/>
        <dsp:cNvSpPr/>
      </dsp:nvSpPr>
      <dsp:spPr>
        <a:xfrm rot="5400000">
          <a:off x="7491148" y="780350"/>
          <a:ext cx="246677" cy="288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/>
        </a:p>
      </dsp:txBody>
      <dsp:txXfrm rot="-5400000">
        <a:off x="7527917" y="801295"/>
        <a:ext cx="173140" cy="172674"/>
      </dsp:txXfrm>
    </dsp:sp>
    <dsp:sp modelId="{38BD06B0-AA39-45F0-A35E-DC281423829C}">
      <dsp:nvSpPr>
        <dsp:cNvPr id="0" name=""/>
        <dsp:cNvSpPr/>
      </dsp:nvSpPr>
      <dsp:spPr>
        <a:xfrm>
          <a:off x="7032701" y="1164329"/>
          <a:ext cx="1163572" cy="69814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Dear IMGUI</a:t>
          </a:r>
          <a:endParaRPr lang="ru-RU" sz="1300" kern="1200" dirty="0"/>
        </a:p>
      </dsp:txBody>
      <dsp:txXfrm>
        <a:off x="7053149" y="1184777"/>
        <a:ext cx="1122676" cy="657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18A-32EC-4D54-8A69-CDA987F9C026}">
      <dsp:nvSpPr>
        <dsp:cNvPr id="0" name=""/>
        <dsp:cNvSpPr/>
      </dsp:nvSpPr>
      <dsp:spPr>
        <a:xfrm>
          <a:off x="0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Luminance calculation </a:t>
          </a:r>
          <a:endParaRPr lang="ru-RU" sz="1200" kern="1200" dirty="0"/>
        </a:p>
      </dsp:txBody>
      <dsp:txXfrm>
        <a:off x="19140" y="443998"/>
        <a:ext cx="1050840" cy="615192"/>
      </dsp:txXfrm>
    </dsp:sp>
    <dsp:sp modelId="{86B8EA8F-6FBB-4AF4-847D-F900766596C1}">
      <dsp:nvSpPr>
        <dsp:cNvPr id="0" name=""/>
        <dsp:cNvSpPr/>
      </dsp:nvSpPr>
      <dsp:spPr>
        <a:xfrm>
          <a:off x="118496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184963" y="670563"/>
        <a:ext cx="161625" cy="162062"/>
      </dsp:txXfrm>
    </dsp:sp>
    <dsp:sp modelId="{1EBDD77D-3A8A-47D7-A48A-AE9AFECE48DB}">
      <dsp:nvSpPr>
        <dsp:cNvPr id="0" name=""/>
        <dsp:cNvSpPr/>
      </dsp:nvSpPr>
      <dsp:spPr>
        <a:xfrm>
          <a:off x="1524769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Tonemap</a:t>
          </a:r>
          <a:r>
            <a:rPr lang="en-US" sz="1200" kern="1200" dirty="0" smtClean="0"/>
            <a:t> + SRGB</a:t>
          </a:r>
          <a:endParaRPr lang="ru-RU" sz="1200" kern="1200" dirty="0"/>
        </a:p>
      </dsp:txBody>
      <dsp:txXfrm>
        <a:off x="1543909" y="443998"/>
        <a:ext cx="1050840" cy="615192"/>
      </dsp:txXfrm>
    </dsp:sp>
    <dsp:sp modelId="{DBFF1D53-61A6-454B-A1F1-E041B3F5142E}">
      <dsp:nvSpPr>
        <dsp:cNvPr id="0" name=""/>
        <dsp:cNvSpPr/>
      </dsp:nvSpPr>
      <dsp:spPr>
        <a:xfrm>
          <a:off x="270973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2709733" y="670563"/>
        <a:ext cx="161625" cy="162062"/>
      </dsp:txXfrm>
    </dsp:sp>
    <dsp:sp modelId="{BD336F06-75C7-4778-B32D-D4A06C69FCDE}">
      <dsp:nvSpPr>
        <dsp:cNvPr id="0" name=""/>
        <dsp:cNvSpPr/>
      </dsp:nvSpPr>
      <dsp:spPr>
        <a:xfrm>
          <a:off x="304953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FXAA</a:t>
          </a:r>
          <a:endParaRPr lang="ru-RU" sz="1200" kern="1200" dirty="0"/>
        </a:p>
      </dsp:txBody>
      <dsp:txXfrm>
        <a:off x="3068678" y="443998"/>
        <a:ext cx="1050840" cy="615192"/>
      </dsp:txXfrm>
    </dsp:sp>
    <dsp:sp modelId="{243CAC11-BF9A-48B2-9C82-F54375046EBF}">
      <dsp:nvSpPr>
        <dsp:cNvPr id="0" name=""/>
        <dsp:cNvSpPr/>
      </dsp:nvSpPr>
      <dsp:spPr>
        <a:xfrm>
          <a:off x="4234502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4234502" y="670563"/>
        <a:ext cx="161625" cy="162062"/>
      </dsp:txXfrm>
    </dsp:sp>
    <dsp:sp modelId="{4FEA893D-D1EF-4A45-9B69-069AD51B058E}">
      <dsp:nvSpPr>
        <dsp:cNvPr id="0" name=""/>
        <dsp:cNvSpPr/>
      </dsp:nvSpPr>
      <dsp:spPr>
        <a:xfrm>
          <a:off x="457430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AABB visualization</a:t>
          </a:r>
          <a:endParaRPr lang="ru-RU" sz="1200" kern="1200" dirty="0"/>
        </a:p>
      </dsp:txBody>
      <dsp:txXfrm>
        <a:off x="4593448" y="443998"/>
        <a:ext cx="1050840" cy="615192"/>
      </dsp:txXfrm>
    </dsp:sp>
    <dsp:sp modelId="{05B166FA-5821-441A-BD3C-8C34A4465AAF}">
      <dsp:nvSpPr>
        <dsp:cNvPr id="0" name=""/>
        <dsp:cNvSpPr/>
      </dsp:nvSpPr>
      <dsp:spPr>
        <a:xfrm>
          <a:off x="575927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759271" y="670563"/>
        <a:ext cx="161625" cy="162062"/>
      </dsp:txXfrm>
    </dsp:sp>
    <dsp:sp modelId="{E6836C44-EA07-4E1F-91C2-982A61E60B25}">
      <dsp:nvSpPr>
        <dsp:cNvPr id="0" name=""/>
        <dsp:cNvSpPr/>
      </dsp:nvSpPr>
      <dsp:spPr>
        <a:xfrm>
          <a:off x="609907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Hierarchy visualization</a:t>
          </a:r>
          <a:endParaRPr lang="ru-RU" sz="1200" kern="1200" dirty="0"/>
        </a:p>
      </dsp:txBody>
      <dsp:txXfrm>
        <a:off x="6118217" y="443998"/>
        <a:ext cx="1050840" cy="615192"/>
      </dsp:txXfrm>
    </dsp:sp>
    <dsp:sp modelId="{493EC0B8-3E71-4CF7-8EC5-9CEDCF1BED54}">
      <dsp:nvSpPr>
        <dsp:cNvPr id="0" name=""/>
        <dsp:cNvSpPr/>
      </dsp:nvSpPr>
      <dsp:spPr>
        <a:xfrm>
          <a:off x="728404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284041" y="670563"/>
        <a:ext cx="161625" cy="162062"/>
      </dsp:txXfrm>
    </dsp:sp>
    <dsp:sp modelId="{38BD06B0-AA39-45F0-A35E-DC281423829C}">
      <dsp:nvSpPr>
        <dsp:cNvPr id="0" name=""/>
        <dsp:cNvSpPr/>
      </dsp:nvSpPr>
      <dsp:spPr>
        <a:xfrm>
          <a:off x="762384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Dear IMGUI</a:t>
          </a:r>
          <a:endParaRPr lang="ru-RU" sz="1200" kern="1200" dirty="0"/>
        </a:p>
      </dsp:txBody>
      <dsp:txXfrm>
        <a:off x="7642987" y="443998"/>
        <a:ext cx="1050840" cy="615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18A-32EC-4D54-8A69-CDA987F9C026}">
      <dsp:nvSpPr>
        <dsp:cNvPr id="0" name=""/>
        <dsp:cNvSpPr/>
      </dsp:nvSpPr>
      <dsp:spPr>
        <a:xfrm>
          <a:off x="0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Luminance calculation </a:t>
          </a:r>
          <a:endParaRPr lang="ru-RU" sz="1200" kern="1200" dirty="0"/>
        </a:p>
      </dsp:txBody>
      <dsp:txXfrm>
        <a:off x="19140" y="443998"/>
        <a:ext cx="1050840" cy="615192"/>
      </dsp:txXfrm>
    </dsp:sp>
    <dsp:sp modelId="{86B8EA8F-6FBB-4AF4-847D-F900766596C1}">
      <dsp:nvSpPr>
        <dsp:cNvPr id="0" name=""/>
        <dsp:cNvSpPr/>
      </dsp:nvSpPr>
      <dsp:spPr>
        <a:xfrm>
          <a:off x="118496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184963" y="670563"/>
        <a:ext cx="161625" cy="162062"/>
      </dsp:txXfrm>
    </dsp:sp>
    <dsp:sp modelId="{1EBDD77D-3A8A-47D7-A48A-AE9AFECE48DB}">
      <dsp:nvSpPr>
        <dsp:cNvPr id="0" name=""/>
        <dsp:cNvSpPr/>
      </dsp:nvSpPr>
      <dsp:spPr>
        <a:xfrm>
          <a:off x="1524769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Tonemap</a:t>
          </a:r>
          <a:r>
            <a:rPr lang="en-US" sz="1200" kern="1200" dirty="0" smtClean="0"/>
            <a:t> + SRGB</a:t>
          </a:r>
          <a:endParaRPr lang="ru-RU" sz="1200" kern="1200" dirty="0"/>
        </a:p>
      </dsp:txBody>
      <dsp:txXfrm>
        <a:off x="1543909" y="443998"/>
        <a:ext cx="1050840" cy="615192"/>
      </dsp:txXfrm>
    </dsp:sp>
    <dsp:sp modelId="{DBFF1D53-61A6-454B-A1F1-E041B3F5142E}">
      <dsp:nvSpPr>
        <dsp:cNvPr id="0" name=""/>
        <dsp:cNvSpPr/>
      </dsp:nvSpPr>
      <dsp:spPr>
        <a:xfrm>
          <a:off x="270973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2709733" y="670563"/>
        <a:ext cx="161625" cy="162062"/>
      </dsp:txXfrm>
    </dsp:sp>
    <dsp:sp modelId="{BD336F06-75C7-4778-B32D-D4A06C69FCDE}">
      <dsp:nvSpPr>
        <dsp:cNvPr id="0" name=""/>
        <dsp:cNvSpPr/>
      </dsp:nvSpPr>
      <dsp:spPr>
        <a:xfrm>
          <a:off x="304953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FXAA</a:t>
          </a:r>
          <a:endParaRPr lang="ru-RU" sz="1200" kern="1200" dirty="0"/>
        </a:p>
      </dsp:txBody>
      <dsp:txXfrm>
        <a:off x="3068678" y="443998"/>
        <a:ext cx="1050840" cy="615192"/>
      </dsp:txXfrm>
    </dsp:sp>
    <dsp:sp modelId="{243CAC11-BF9A-48B2-9C82-F54375046EBF}">
      <dsp:nvSpPr>
        <dsp:cNvPr id="0" name=""/>
        <dsp:cNvSpPr/>
      </dsp:nvSpPr>
      <dsp:spPr>
        <a:xfrm>
          <a:off x="4234502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4234502" y="670563"/>
        <a:ext cx="161625" cy="162062"/>
      </dsp:txXfrm>
    </dsp:sp>
    <dsp:sp modelId="{4FEA893D-D1EF-4A45-9B69-069AD51B058E}">
      <dsp:nvSpPr>
        <dsp:cNvPr id="0" name=""/>
        <dsp:cNvSpPr/>
      </dsp:nvSpPr>
      <dsp:spPr>
        <a:xfrm>
          <a:off x="457430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AABB visualization</a:t>
          </a:r>
          <a:endParaRPr lang="ru-RU" sz="1200" kern="1200" dirty="0"/>
        </a:p>
      </dsp:txBody>
      <dsp:txXfrm>
        <a:off x="4593448" y="443998"/>
        <a:ext cx="1050840" cy="615192"/>
      </dsp:txXfrm>
    </dsp:sp>
    <dsp:sp modelId="{05B166FA-5821-441A-BD3C-8C34A4465AAF}">
      <dsp:nvSpPr>
        <dsp:cNvPr id="0" name=""/>
        <dsp:cNvSpPr/>
      </dsp:nvSpPr>
      <dsp:spPr>
        <a:xfrm>
          <a:off x="575927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759271" y="670563"/>
        <a:ext cx="161625" cy="162062"/>
      </dsp:txXfrm>
    </dsp:sp>
    <dsp:sp modelId="{E6836C44-EA07-4E1F-91C2-982A61E60B25}">
      <dsp:nvSpPr>
        <dsp:cNvPr id="0" name=""/>
        <dsp:cNvSpPr/>
      </dsp:nvSpPr>
      <dsp:spPr>
        <a:xfrm>
          <a:off x="609907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Hierarchy visualization</a:t>
          </a:r>
          <a:endParaRPr lang="ru-RU" sz="1200" kern="1200" dirty="0"/>
        </a:p>
      </dsp:txBody>
      <dsp:txXfrm>
        <a:off x="6118217" y="443998"/>
        <a:ext cx="1050840" cy="615192"/>
      </dsp:txXfrm>
    </dsp:sp>
    <dsp:sp modelId="{493EC0B8-3E71-4CF7-8EC5-9CEDCF1BED54}">
      <dsp:nvSpPr>
        <dsp:cNvPr id="0" name=""/>
        <dsp:cNvSpPr/>
      </dsp:nvSpPr>
      <dsp:spPr>
        <a:xfrm>
          <a:off x="728404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284041" y="670563"/>
        <a:ext cx="161625" cy="162062"/>
      </dsp:txXfrm>
    </dsp:sp>
    <dsp:sp modelId="{38BD06B0-AA39-45F0-A35E-DC281423829C}">
      <dsp:nvSpPr>
        <dsp:cNvPr id="0" name=""/>
        <dsp:cNvSpPr/>
      </dsp:nvSpPr>
      <dsp:spPr>
        <a:xfrm>
          <a:off x="762384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Dear IMGUI</a:t>
          </a:r>
          <a:endParaRPr lang="ru-RU" sz="1200" kern="1200" dirty="0"/>
        </a:p>
      </dsp:txBody>
      <dsp:txXfrm>
        <a:off x="7642987" y="443998"/>
        <a:ext cx="1050840" cy="6151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18A-32EC-4D54-8A69-CDA987F9C026}">
      <dsp:nvSpPr>
        <dsp:cNvPr id="0" name=""/>
        <dsp:cNvSpPr/>
      </dsp:nvSpPr>
      <dsp:spPr>
        <a:xfrm>
          <a:off x="0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Luminance calculation </a:t>
          </a:r>
          <a:endParaRPr lang="ru-RU" sz="1200" kern="1200" dirty="0"/>
        </a:p>
      </dsp:txBody>
      <dsp:txXfrm>
        <a:off x="19140" y="443998"/>
        <a:ext cx="1050840" cy="615192"/>
      </dsp:txXfrm>
    </dsp:sp>
    <dsp:sp modelId="{86B8EA8F-6FBB-4AF4-847D-F900766596C1}">
      <dsp:nvSpPr>
        <dsp:cNvPr id="0" name=""/>
        <dsp:cNvSpPr/>
      </dsp:nvSpPr>
      <dsp:spPr>
        <a:xfrm>
          <a:off x="118496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184963" y="670563"/>
        <a:ext cx="161625" cy="162062"/>
      </dsp:txXfrm>
    </dsp:sp>
    <dsp:sp modelId="{1EBDD77D-3A8A-47D7-A48A-AE9AFECE48DB}">
      <dsp:nvSpPr>
        <dsp:cNvPr id="0" name=""/>
        <dsp:cNvSpPr/>
      </dsp:nvSpPr>
      <dsp:spPr>
        <a:xfrm>
          <a:off x="1524769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Tonemap</a:t>
          </a:r>
          <a:r>
            <a:rPr lang="en-US" sz="1200" kern="1200" dirty="0" smtClean="0"/>
            <a:t> + SRGB</a:t>
          </a:r>
          <a:endParaRPr lang="ru-RU" sz="1200" kern="1200" dirty="0"/>
        </a:p>
      </dsp:txBody>
      <dsp:txXfrm>
        <a:off x="1543909" y="443998"/>
        <a:ext cx="1050840" cy="615192"/>
      </dsp:txXfrm>
    </dsp:sp>
    <dsp:sp modelId="{DBFF1D53-61A6-454B-A1F1-E041B3F5142E}">
      <dsp:nvSpPr>
        <dsp:cNvPr id="0" name=""/>
        <dsp:cNvSpPr/>
      </dsp:nvSpPr>
      <dsp:spPr>
        <a:xfrm>
          <a:off x="270973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2709733" y="670563"/>
        <a:ext cx="161625" cy="162062"/>
      </dsp:txXfrm>
    </dsp:sp>
    <dsp:sp modelId="{BD336F06-75C7-4778-B32D-D4A06C69FCDE}">
      <dsp:nvSpPr>
        <dsp:cNvPr id="0" name=""/>
        <dsp:cNvSpPr/>
      </dsp:nvSpPr>
      <dsp:spPr>
        <a:xfrm>
          <a:off x="304953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FXAA</a:t>
          </a:r>
          <a:endParaRPr lang="ru-RU" sz="1200" kern="1200" dirty="0"/>
        </a:p>
      </dsp:txBody>
      <dsp:txXfrm>
        <a:off x="3068678" y="443998"/>
        <a:ext cx="1050840" cy="615192"/>
      </dsp:txXfrm>
    </dsp:sp>
    <dsp:sp modelId="{243CAC11-BF9A-48B2-9C82-F54375046EBF}">
      <dsp:nvSpPr>
        <dsp:cNvPr id="0" name=""/>
        <dsp:cNvSpPr/>
      </dsp:nvSpPr>
      <dsp:spPr>
        <a:xfrm>
          <a:off x="4234502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4234502" y="670563"/>
        <a:ext cx="161625" cy="162062"/>
      </dsp:txXfrm>
    </dsp:sp>
    <dsp:sp modelId="{4FEA893D-D1EF-4A45-9B69-069AD51B058E}">
      <dsp:nvSpPr>
        <dsp:cNvPr id="0" name=""/>
        <dsp:cNvSpPr/>
      </dsp:nvSpPr>
      <dsp:spPr>
        <a:xfrm>
          <a:off x="457430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AABB visualization</a:t>
          </a:r>
          <a:endParaRPr lang="ru-RU" sz="1200" kern="1200" dirty="0"/>
        </a:p>
      </dsp:txBody>
      <dsp:txXfrm>
        <a:off x="4593448" y="443998"/>
        <a:ext cx="1050840" cy="615192"/>
      </dsp:txXfrm>
    </dsp:sp>
    <dsp:sp modelId="{05B166FA-5821-441A-BD3C-8C34A4465AAF}">
      <dsp:nvSpPr>
        <dsp:cNvPr id="0" name=""/>
        <dsp:cNvSpPr/>
      </dsp:nvSpPr>
      <dsp:spPr>
        <a:xfrm>
          <a:off x="575927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759271" y="670563"/>
        <a:ext cx="161625" cy="162062"/>
      </dsp:txXfrm>
    </dsp:sp>
    <dsp:sp modelId="{E6836C44-EA07-4E1F-91C2-982A61E60B25}">
      <dsp:nvSpPr>
        <dsp:cNvPr id="0" name=""/>
        <dsp:cNvSpPr/>
      </dsp:nvSpPr>
      <dsp:spPr>
        <a:xfrm>
          <a:off x="609907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Hierarchy visualization</a:t>
          </a:r>
          <a:endParaRPr lang="ru-RU" sz="1200" kern="1200" dirty="0"/>
        </a:p>
      </dsp:txBody>
      <dsp:txXfrm>
        <a:off x="6118217" y="443998"/>
        <a:ext cx="1050840" cy="615192"/>
      </dsp:txXfrm>
    </dsp:sp>
    <dsp:sp modelId="{493EC0B8-3E71-4CF7-8EC5-9CEDCF1BED54}">
      <dsp:nvSpPr>
        <dsp:cNvPr id="0" name=""/>
        <dsp:cNvSpPr/>
      </dsp:nvSpPr>
      <dsp:spPr>
        <a:xfrm>
          <a:off x="728404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284041" y="670563"/>
        <a:ext cx="161625" cy="162062"/>
      </dsp:txXfrm>
    </dsp:sp>
    <dsp:sp modelId="{38BD06B0-AA39-45F0-A35E-DC281423829C}">
      <dsp:nvSpPr>
        <dsp:cNvPr id="0" name=""/>
        <dsp:cNvSpPr/>
      </dsp:nvSpPr>
      <dsp:spPr>
        <a:xfrm>
          <a:off x="762384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Dear IMGUI</a:t>
          </a:r>
          <a:endParaRPr lang="ru-RU" sz="1200" kern="1200" dirty="0"/>
        </a:p>
      </dsp:txBody>
      <dsp:txXfrm>
        <a:off x="7642987" y="443998"/>
        <a:ext cx="1050840" cy="6151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18A-32EC-4D54-8A69-CDA987F9C026}">
      <dsp:nvSpPr>
        <dsp:cNvPr id="0" name=""/>
        <dsp:cNvSpPr/>
      </dsp:nvSpPr>
      <dsp:spPr>
        <a:xfrm>
          <a:off x="0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Luminance calculation </a:t>
          </a:r>
          <a:endParaRPr lang="ru-RU" sz="1200" kern="1200" dirty="0"/>
        </a:p>
      </dsp:txBody>
      <dsp:txXfrm>
        <a:off x="19140" y="443998"/>
        <a:ext cx="1050840" cy="615192"/>
      </dsp:txXfrm>
    </dsp:sp>
    <dsp:sp modelId="{86B8EA8F-6FBB-4AF4-847D-F900766596C1}">
      <dsp:nvSpPr>
        <dsp:cNvPr id="0" name=""/>
        <dsp:cNvSpPr/>
      </dsp:nvSpPr>
      <dsp:spPr>
        <a:xfrm>
          <a:off x="118496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184963" y="670563"/>
        <a:ext cx="161625" cy="162062"/>
      </dsp:txXfrm>
    </dsp:sp>
    <dsp:sp modelId="{1EBDD77D-3A8A-47D7-A48A-AE9AFECE48DB}">
      <dsp:nvSpPr>
        <dsp:cNvPr id="0" name=""/>
        <dsp:cNvSpPr/>
      </dsp:nvSpPr>
      <dsp:spPr>
        <a:xfrm>
          <a:off x="1524769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Tonemap</a:t>
          </a:r>
          <a:r>
            <a:rPr lang="en-US" sz="1200" kern="1200" dirty="0" smtClean="0"/>
            <a:t> + SRGB</a:t>
          </a:r>
          <a:endParaRPr lang="ru-RU" sz="1200" kern="1200" dirty="0"/>
        </a:p>
      </dsp:txBody>
      <dsp:txXfrm>
        <a:off x="1543909" y="443998"/>
        <a:ext cx="1050840" cy="615192"/>
      </dsp:txXfrm>
    </dsp:sp>
    <dsp:sp modelId="{DBFF1D53-61A6-454B-A1F1-E041B3F5142E}">
      <dsp:nvSpPr>
        <dsp:cNvPr id="0" name=""/>
        <dsp:cNvSpPr/>
      </dsp:nvSpPr>
      <dsp:spPr>
        <a:xfrm>
          <a:off x="2709733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2709733" y="670563"/>
        <a:ext cx="161625" cy="162062"/>
      </dsp:txXfrm>
    </dsp:sp>
    <dsp:sp modelId="{BD336F06-75C7-4778-B32D-D4A06C69FCDE}">
      <dsp:nvSpPr>
        <dsp:cNvPr id="0" name=""/>
        <dsp:cNvSpPr/>
      </dsp:nvSpPr>
      <dsp:spPr>
        <a:xfrm>
          <a:off x="304953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FXAA</a:t>
          </a:r>
          <a:endParaRPr lang="ru-RU" sz="1200" kern="1200" dirty="0"/>
        </a:p>
      </dsp:txBody>
      <dsp:txXfrm>
        <a:off x="3068678" y="443998"/>
        <a:ext cx="1050840" cy="615192"/>
      </dsp:txXfrm>
    </dsp:sp>
    <dsp:sp modelId="{243CAC11-BF9A-48B2-9C82-F54375046EBF}">
      <dsp:nvSpPr>
        <dsp:cNvPr id="0" name=""/>
        <dsp:cNvSpPr/>
      </dsp:nvSpPr>
      <dsp:spPr>
        <a:xfrm>
          <a:off x="4234502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4234502" y="670563"/>
        <a:ext cx="161625" cy="162062"/>
      </dsp:txXfrm>
    </dsp:sp>
    <dsp:sp modelId="{4FEA893D-D1EF-4A45-9B69-069AD51B058E}">
      <dsp:nvSpPr>
        <dsp:cNvPr id="0" name=""/>
        <dsp:cNvSpPr/>
      </dsp:nvSpPr>
      <dsp:spPr>
        <a:xfrm>
          <a:off x="4574308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AABB visualization</a:t>
          </a:r>
          <a:endParaRPr lang="ru-RU" sz="1200" kern="1200" dirty="0"/>
        </a:p>
      </dsp:txBody>
      <dsp:txXfrm>
        <a:off x="4593448" y="443998"/>
        <a:ext cx="1050840" cy="615192"/>
      </dsp:txXfrm>
    </dsp:sp>
    <dsp:sp modelId="{05B166FA-5821-441A-BD3C-8C34A4465AAF}">
      <dsp:nvSpPr>
        <dsp:cNvPr id="0" name=""/>
        <dsp:cNvSpPr/>
      </dsp:nvSpPr>
      <dsp:spPr>
        <a:xfrm>
          <a:off x="575927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759271" y="670563"/>
        <a:ext cx="161625" cy="162062"/>
      </dsp:txXfrm>
    </dsp:sp>
    <dsp:sp modelId="{E6836C44-EA07-4E1F-91C2-982A61E60B25}">
      <dsp:nvSpPr>
        <dsp:cNvPr id="0" name=""/>
        <dsp:cNvSpPr/>
      </dsp:nvSpPr>
      <dsp:spPr>
        <a:xfrm>
          <a:off x="609907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Debug: Hierarchy visualization</a:t>
          </a:r>
          <a:endParaRPr lang="ru-RU" sz="1200" kern="1200" dirty="0"/>
        </a:p>
      </dsp:txBody>
      <dsp:txXfrm>
        <a:off x="6118217" y="443998"/>
        <a:ext cx="1050840" cy="615192"/>
      </dsp:txXfrm>
    </dsp:sp>
    <dsp:sp modelId="{493EC0B8-3E71-4CF7-8EC5-9CEDCF1BED54}">
      <dsp:nvSpPr>
        <dsp:cNvPr id="0" name=""/>
        <dsp:cNvSpPr/>
      </dsp:nvSpPr>
      <dsp:spPr>
        <a:xfrm>
          <a:off x="7284041" y="616543"/>
          <a:ext cx="230893" cy="2701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284041" y="670563"/>
        <a:ext cx="161625" cy="162062"/>
      </dsp:txXfrm>
    </dsp:sp>
    <dsp:sp modelId="{38BD06B0-AA39-45F0-A35E-DC281423829C}">
      <dsp:nvSpPr>
        <dsp:cNvPr id="0" name=""/>
        <dsp:cNvSpPr/>
      </dsp:nvSpPr>
      <dsp:spPr>
        <a:xfrm>
          <a:off x="7623847" y="424858"/>
          <a:ext cx="1089120" cy="653472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Dear IMGUI</a:t>
          </a:r>
          <a:endParaRPr lang="ru-RU" sz="1200" kern="1200" dirty="0"/>
        </a:p>
      </dsp:txBody>
      <dsp:txXfrm>
        <a:off x="7642987" y="443998"/>
        <a:ext cx="1050840" cy="61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14.02.2023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14.02.2023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14.02.2023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9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Bookman Old Style" pitchFamily="18" charset="0"/>
              </a:rPr>
              <a:t>1</a:t>
            </a:r>
            <a:r>
              <a:rPr lang="ru-RU" dirty="0" smtClean="0">
                <a:latin typeface="Bookman Old Style" pitchFamily="18" charset="0"/>
              </a:rPr>
              <a:t>5</a:t>
            </a:r>
            <a:r>
              <a:rPr lang="ru-RU" dirty="0" smtClean="0">
                <a:latin typeface="Bookman Old Style" pitchFamily="18" charset="0"/>
              </a:rPr>
              <a:t>	</a:t>
            </a:r>
            <a:r>
              <a:rPr lang="en-US" dirty="0" smtClean="0">
                <a:latin typeface="Bookman Old Style" pitchFamily="18" charset="0"/>
              </a:rPr>
              <a:t>.</a:t>
            </a:r>
            <a:r>
              <a:rPr lang="ru-RU" dirty="0" smtClean="0">
                <a:latin typeface="Bookman Old Style" pitchFamily="18" charset="0"/>
              </a:rPr>
              <a:t>02</a:t>
            </a:r>
            <a:r>
              <a:rPr lang="en-US" dirty="0" smtClean="0">
                <a:latin typeface="Bookman Old Style" pitchFamily="18" charset="0"/>
              </a:rPr>
              <a:t>.2</a:t>
            </a:r>
            <a:r>
              <a:rPr lang="ru-RU" dirty="0" smtClean="0">
                <a:latin typeface="Bookman Old Style" pitchFamily="18" charset="0"/>
              </a:rPr>
              <a:t>3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en-US" dirty="0" smtClean="0"/>
              <a:t>Render pass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Opaque albedo – </a:t>
            </a:r>
            <a:r>
              <a:rPr lang="ru-RU" dirty="0" smtClean="0"/>
              <a:t>откидывает все не отброшенные непрозрачные объекты</a:t>
            </a:r>
          </a:p>
          <a:p>
            <a:r>
              <a:rPr lang="en-US" dirty="0" smtClean="0"/>
              <a:t>Skybox –</a:t>
            </a:r>
            <a:r>
              <a:rPr lang="ru-RU" dirty="0" smtClean="0"/>
              <a:t> </a:t>
            </a:r>
            <a:r>
              <a:rPr lang="ru-RU" dirty="0" err="1" smtClean="0"/>
              <a:t>Отрисовка</a:t>
            </a:r>
            <a:r>
              <a:rPr lang="ru-RU" dirty="0" smtClean="0"/>
              <a:t> кубической карты «неба»</a:t>
            </a:r>
          </a:p>
          <a:p>
            <a:r>
              <a:rPr lang="en-US" dirty="0" smtClean="0"/>
              <a:t>OIT: Fill per-pixel lists –</a:t>
            </a:r>
            <a:r>
              <a:rPr lang="ru-RU" dirty="0" smtClean="0"/>
              <a:t> </a:t>
            </a:r>
            <a:r>
              <a:rPr lang="ru-RU" dirty="0" err="1" smtClean="0"/>
              <a:t>отрисовка</a:t>
            </a:r>
            <a:r>
              <a:rPr lang="ru-RU" dirty="0" smtClean="0"/>
              <a:t> всех прозрачных, в (индивидуальные для каждого пикселя) списки.</a:t>
            </a:r>
          </a:p>
          <a:p>
            <a:r>
              <a:rPr lang="en-US" dirty="0"/>
              <a:t>OIT: </a:t>
            </a:r>
            <a:r>
              <a:rPr lang="en-US" dirty="0" smtClean="0"/>
              <a:t>Draw sorted –</a:t>
            </a:r>
            <a:r>
              <a:rPr lang="ru-RU" dirty="0" smtClean="0"/>
              <a:t> сортировка упомянутых списков и </a:t>
            </a:r>
            <a:r>
              <a:rPr lang="ru-RU" dirty="0" err="1" smtClean="0"/>
              <a:t>отрисовка</a:t>
            </a:r>
            <a:r>
              <a:rPr lang="ru-RU" dirty="0" smtClean="0"/>
              <a:t> результирующего цвета.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5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 smtClean="0"/>
              <a:t>render pass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7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471497"/>
              </p:ext>
            </p:extLst>
          </p:nvPr>
        </p:nvGraphicFramePr>
        <p:xfrm>
          <a:off x="539552" y="4507314"/>
          <a:ext cx="8229600" cy="1399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0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en-US" dirty="0" smtClean="0"/>
              <a:t>Post-process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Luminance calculation – </a:t>
            </a:r>
            <a:r>
              <a:rPr lang="ru-RU" dirty="0" smtClean="0"/>
              <a:t>подсчёт средней яркости изображения</a:t>
            </a:r>
          </a:p>
          <a:p>
            <a:r>
              <a:rPr lang="en-US" dirty="0" err="1" smtClean="0"/>
              <a:t>Tonemap</a:t>
            </a:r>
            <a:r>
              <a:rPr lang="en-US" dirty="0" smtClean="0"/>
              <a:t> + SRGB – </a:t>
            </a:r>
            <a:r>
              <a:rPr lang="ru-RU" dirty="0" smtClean="0"/>
              <a:t>применение </a:t>
            </a:r>
            <a:r>
              <a:rPr lang="en-US" dirty="0" err="1" smtClean="0"/>
              <a:t>tonemapping</a:t>
            </a:r>
            <a:r>
              <a:rPr lang="en-US" dirty="0" smtClean="0"/>
              <a:t>-</a:t>
            </a:r>
            <a:r>
              <a:rPr lang="ru-RU" dirty="0" smtClean="0"/>
              <a:t>а и перевод изображения в </a:t>
            </a:r>
            <a:r>
              <a:rPr lang="en-US" dirty="0" err="1" smtClean="0"/>
              <a:t>sRGB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68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/>
              <a:t>post-process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400137"/>
              </p:ext>
            </p:extLst>
          </p:nvPr>
        </p:nvGraphicFramePr>
        <p:xfrm>
          <a:off x="251520" y="4293096"/>
          <a:ext cx="8712968" cy="186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74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Post-process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FXAA – </a:t>
            </a:r>
            <a:r>
              <a:rPr lang="ru-RU" dirty="0" smtClean="0"/>
              <a:t>применение алгоритма сглаживания </a:t>
            </a:r>
            <a:r>
              <a:rPr lang="en-US" dirty="0" smtClean="0"/>
              <a:t>Fast</a:t>
            </a:r>
            <a:r>
              <a:rPr lang="en-US" dirty="0"/>
              <a:t> </a:t>
            </a:r>
            <a:r>
              <a:rPr lang="en-US" dirty="0" err="1"/>
              <a:t>approXimate</a:t>
            </a:r>
            <a:r>
              <a:rPr lang="en-US" dirty="0"/>
              <a:t> </a:t>
            </a:r>
            <a:r>
              <a:rPr lang="en-US" dirty="0" smtClean="0"/>
              <a:t>Anti-Aliasing (</a:t>
            </a:r>
            <a:r>
              <a:rPr lang="en-US" dirty="0" err="1"/>
              <a:t>Lottes</a:t>
            </a:r>
            <a:r>
              <a:rPr lang="en-US" dirty="0"/>
              <a:t> T. FXAA-Whitepaper //</a:t>
            </a:r>
            <a:r>
              <a:rPr lang="en-US" dirty="0" err="1"/>
              <a:t>Nvidia</a:t>
            </a:r>
            <a:r>
              <a:rPr lang="en-US" dirty="0"/>
              <a:t>. – 2009</a:t>
            </a:r>
            <a:r>
              <a:rPr lang="en-US" dirty="0" smtClean="0"/>
              <a:t>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68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/>
              <a:t>post-process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675483"/>
              </p:ext>
            </p:extLst>
          </p:nvPr>
        </p:nvGraphicFramePr>
        <p:xfrm>
          <a:off x="251520" y="4653136"/>
          <a:ext cx="8712968" cy="15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57105"/>
            <a:ext cx="173355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17" y="2556361"/>
            <a:ext cx="555873" cy="166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32" y="2556361"/>
            <a:ext cx="495827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7923" y="4293096"/>
            <a:ext cx="260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Исходное изображение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50829" y="429309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Без </a:t>
            </a:r>
            <a:r>
              <a:rPr lang="en-US" dirty="0" smtClean="0"/>
              <a:t>FXAA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582233" y="436510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 </a:t>
            </a:r>
            <a:r>
              <a:rPr lang="en-US" dirty="0" smtClean="0"/>
              <a:t>FXAA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9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Post-process </a:t>
            </a:r>
            <a:r>
              <a:rPr lang="ru-RU" dirty="0"/>
              <a:t>п</a:t>
            </a:r>
            <a:r>
              <a:rPr lang="ru-RU" dirty="0" smtClean="0"/>
              <a:t>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Debug: AABB </a:t>
            </a:r>
            <a:r>
              <a:rPr lang="en-US" dirty="0" err="1" smtClean="0"/>
              <a:t>visualisation</a:t>
            </a:r>
            <a:r>
              <a:rPr lang="en-US" dirty="0" smtClean="0"/>
              <a:t> – </a:t>
            </a:r>
            <a:r>
              <a:rPr lang="ru-RU" dirty="0" smtClean="0"/>
              <a:t>Визуализация ограничивающих объемов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68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/>
              <a:t>post-process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3146445"/>
              </p:ext>
            </p:extLst>
          </p:nvPr>
        </p:nvGraphicFramePr>
        <p:xfrm>
          <a:off x="251520" y="4653136"/>
          <a:ext cx="8712968" cy="15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128617" cy="217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4127029" cy="21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64840" y="4581128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Исходная сцена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384730" y="450912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Визуализация ограничивающих объемов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Post-process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Debug: </a:t>
            </a:r>
            <a:r>
              <a:rPr lang="en-US" dirty="0" err="1" smtClean="0"/>
              <a:t>Hirerarchy</a:t>
            </a:r>
            <a:r>
              <a:rPr lang="en-US" dirty="0" smtClean="0"/>
              <a:t> visualization – </a:t>
            </a:r>
            <a:r>
              <a:rPr lang="ru-RU" dirty="0" smtClean="0"/>
              <a:t>Визуализация иерархии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68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/>
              <a:t>post-process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049632"/>
              </p:ext>
            </p:extLst>
          </p:nvPr>
        </p:nvGraphicFramePr>
        <p:xfrm>
          <a:off x="251520" y="4653136"/>
          <a:ext cx="8712968" cy="15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 descr="E:\Download\ezgif.com-video-to-gif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29011"/>
            <a:ext cx="5715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1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Post-process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Dear IMGUI –</a:t>
            </a:r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en-US" dirty="0" smtClean="0"/>
              <a:t>User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3848" y="5939988"/>
            <a:ext cx="368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 smtClean="0"/>
              <a:t>post-process </a:t>
            </a:r>
            <a:r>
              <a:rPr lang="ru-RU" dirty="0" smtClean="0"/>
              <a:t>проходов</a:t>
            </a:r>
            <a:endParaRPr lang="ru-RU" dirty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683571"/>
              </p:ext>
            </p:extLst>
          </p:nvPr>
        </p:nvGraphicFramePr>
        <p:xfrm>
          <a:off x="251520" y="4653136"/>
          <a:ext cx="8712968" cy="15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2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Рендер</a:t>
            </a:r>
            <a:r>
              <a:rPr lang="en-US" dirty="0" smtClean="0"/>
              <a:t>: </a:t>
            </a:r>
            <a:r>
              <a:rPr lang="ru-RU" dirty="0" smtClean="0"/>
              <a:t>Подсистемы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 smtClean="0"/>
              <a:t>Подсистема</a:t>
            </a:r>
            <a:r>
              <a:rPr lang="ru-RU" dirty="0" smtClean="0"/>
              <a:t>–</a:t>
            </a:r>
            <a:r>
              <a:rPr lang="ru-RU" b="1" dirty="0" smtClean="0"/>
              <a:t> </a:t>
            </a:r>
            <a:r>
              <a:rPr lang="ru-RU" dirty="0" smtClean="0"/>
              <a:t>абстракция, отвечающая за хранение и обновление и работу с некоторыми данными</a:t>
            </a:r>
          </a:p>
          <a:p>
            <a:r>
              <a:rPr lang="ru-RU" dirty="0" smtClean="0"/>
              <a:t>Почти все подсистемы имеют общий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139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Отступление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Для более оптимальной работы с данными и для унификации интерфейсов, было введен</a:t>
            </a:r>
            <a:r>
              <a:rPr lang="en-US" dirty="0" smtClean="0"/>
              <a:t> </a:t>
            </a:r>
            <a:r>
              <a:rPr lang="ru-RU" dirty="0" smtClean="0"/>
              <a:t>класс </a:t>
            </a:r>
            <a:r>
              <a:rPr lang="en-US" dirty="0" smtClean="0"/>
              <a:t>Resource Pool</a:t>
            </a:r>
            <a:endParaRPr lang="ru-RU" dirty="0" smtClean="0"/>
          </a:p>
          <a:p>
            <a:pPr lvl="1"/>
            <a:r>
              <a:rPr lang="ru-RU" dirty="0" smtClean="0"/>
              <a:t>Он представляет собой пул, который создаёт соответствующий ему </a:t>
            </a:r>
            <a:r>
              <a:rPr lang="en-US" dirty="0" smtClean="0"/>
              <a:t>SRV</a:t>
            </a:r>
            <a:r>
              <a:rPr lang="ru-RU" dirty="0" smtClean="0"/>
              <a:t> на </a:t>
            </a:r>
            <a:r>
              <a:rPr lang="en-US" dirty="0" smtClean="0"/>
              <a:t>GPU</a:t>
            </a:r>
            <a:r>
              <a:rPr lang="ru-RU" dirty="0" smtClean="0"/>
              <a:t> и обновляет его</a:t>
            </a:r>
          </a:p>
          <a:p>
            <a:pPr lvl="1"/>
            <a:r>
              <a:rPr lang="ru-RU" dirty="0" smtClean="0"/>
              <a:t>Обновление идёт </a:t>
            </a:r>
            <a:r>
              <a:rPr lang="ru-RU" dirty="0" err="1" smtClean="0"/>
              <a:t>чанками</a:t>
            </a:r>
            <a:r>
              <a:rPr lang="ru-RU" dirty="0" smtClean="0"/>
              <a:t>, причём если несколько </a:t>
            </a:r>
            <a:r>
              <a:rPr lang="ru-RU" dirty="0" err="1" smtClean="0"/>
              <a:t>чанков</a:t>
            </a:r>
            <a:r>
              <a:rPr lang="ru-RU" dirty="0" smtClean="0"/>
              <a:t> стоят последовательно, то они объединятся.</a:t>
            </a:r>
          </a:p>
          <a:p>
            <a:pPr lvl="1"/>
            <a:r>
              <a:rPr lang="ru-RU" dirty="0" smtClean="0"/>
              <a:t>Пользователю выдаётся уникальный индекс, соответствующий индексу  в </a:t>
            </a:r>
            <a:r>
              <a:rPr lang="ru-RU" dirty="0" err="1" smtClean="0"/>
              <a:t>пулле</a:t>
            </a:r>
            <a:endParaRPr lang="ru-RU" dirty="0" smtClean="0"/>
          </a:p>
          <a:p>
            <a:pPr lvl="1"/>
            <a:r>
              <a:rPr lang="ru-RU" dirty="0" err="1" smtClean="0"/>
              <a:t>Пулл</a:t>
            </a:r>
            <a:r>
              <a:rPr lang="ru-RU" dirty="0" smtClean="0"/>
              <a:t> поддерживает добавление и удаление в реальном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7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Рендер</a:t>
            </a:r>
            <a:r>
              <a:rPr lang="en-US" dirty="0" smtClean="0"/>
              <a:t>: </a:t>
            </a:r>
            <a:r>
              <a:rPr lang="ru-RU" dirty="0" smtClean="0"/>
              <a:t>Подсистемы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66071774"/>
              </p:ext>
            </p:extLst>
          </p:nvPr>
        </p:nvGraphicFramePr>
        <p:xfrm>
          <a:off x="457200" y="1219201"/>
          <a:ext cx="8229600" cy="473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800" y="6021288"/>
            <a:ext cx="348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всех подсистем рендера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Подсистемы</a:t>
            </a:r>
            <a:r>
              <a:rPr lang="ru-RU" dirty="0"/>
              <a:t> </a:t>
            </a:r>
            <a:r>
              <a:rPr lang="ru-RU" dirty="0" smtClean="0"/>
              <a:t>трансформаций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Для поддержки </a:t>
            </a:r>
            <a:r>
              <a:rPr lang="en-US" sz="2000" dirty="0" smtClean="0"/>
              <a:t>Skinning</a:t>
            </a:r>
            <a:r>
              <a:rPr lang="ru-RU" sz="2000" dirty="0" smtClean="0"/>
              <a:t> и более оптимального обсчёта, все трансформации были разбиты на «трансформации узлов» и «трансформации объектов». </a:t>
            </a:r>
          </a:p>
          <a:p>
            <a:pPr lvl="1"/>
            <a:r>
              <a:rPr lang="ru-RU" sz="1700" dirty="0" smtClean="0"/>
              <a:t>При </a:t>
            </a:r>
            <a:r>
              <a:rPr lang="ru-RU" sz="1700" dirty="0" err="1" smtClean="0"/>
              <a:t>отрисовке</a:t>
            </a:r>
            <a:r>
              <a:rPr lang="ru-RU" sz="1700" dirty="0" smtClean="0"/>
              <a:t> объекта, сначала применяем «трансформации узлов» - имеющие иерархию, затем </a:t>
            </a:r>
            <a:r>
              <a:rPr lang="ru-RU" sz="1700" dirty="0"/>
              <a:t>«трансформации объектов</a:t>
            </a:r>
            <a:r>
              <a:rPr lang="ru-RU" sz="1700" dirty="0" smtClean="0"/>
              <a:t>». </a:t>
            </a:r>
          </a:p>
          <a:p>
            <a:pPr lvl="1"/>
            <a:r>
              <a:rPr lang="ru-RU" sz="1700" dirty="0" smtClean="0"/>
              <a:t>При таком подходе можно «двигать» объекты, не пересчитывая их иерархию.</a:t>
            </a:r>
          </a:p>
          <a:p>
            <a:pPr lvl="1"/>
            <a:r>
              <a:rPr lang="ru-RU" sz="1700" dirty="0" smtClean="0"/>
              <a:t>Для подсчёта </a:t>
            </a:r>
            <a:r>
              <a:rPr lang="en-US" sz="1700" dirty="0" smtClean="0"/>
              <a:t>Culling-</a:t>
            </a:r>
            <a:r>
              <a:rPr lang="ru-RU" sz="1700" dirty="0" smtClean="0"/>
              <a:t>а используются только «трансформации объектов»</a:t>
            </a:r>
          </a:p>
          <a:p>
            <a:r>
              <a:rPr lang="ru-RU" sz="2400" dirty="0"/>
              <a:t>Обе подсистемы являются </a:t>
            </a:r>
            <a:r>
              <a:rPr lang="en-US" sz="2400" dirty="0"/>
              <a:t>Resource Pool-</a:t>
            </a:r>
            <a:r>
              <a:rPr lang="ru-RU" sz="2400" dirty="0" err="1" smtClean="0"/>
              <a:t>ами</a:t>
            </a:r>
            <a:endParaRPr lang="ru-RU" sz="24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107243"/>
              </p:ext>
            </p:extLst>
          </p:nvPr>
        </p:nvGraphicFramePr>
        <p:xfrm>
          <a:off x="3131840" y="4797152"/>
          <a:ext cx="3538736" cy="135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800" y="6021288"/>
            <a:ext cx="471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подсистем трансформаций рендера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Подсистемы геометрии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Для поддержки </a:t>
            </a:r>
            <a:r>
              <a:rPr lang="en-US" sz="2000" dirty="0" smtClean="0"/>
              <a:t>Instancing-</a:t>
            </a:r>
            <a:r>
              <a:rPr lang="ru-RU" sz="2000" dirty="0" smtClean="0"/>
              <a:t>а, геометрия была разделена на 2 разных подсистемы</a:t>
            </a:r>
          </a:p>
          <a:p>
            <a:pPr lvl="1"/>
            <a:r>
              <a:rPr lang="en-US" sz="1800" dirty="0" smtClean="0"/>
              <a:t>Geometry – </a:t>
            </a:r>
            <a:r>
              <a:rPr lang="ru-RU" sz="1800" dirty="0" smtClean="0"/>
              <a:t>подсистема отвечающая за загрузку вершинных и индексных буферов на </a:t>
            </a:r>
            <a:r>
              <a:rPr lang="en-US" sz="1800" dirty="0" smtClean="0"/>
              <a:t>GPU</a:t>
            </a:r>
          </a:p>
          <a:p>
            <a:pPr lvl="1"/>
            <a:r>
              <a:rPr lang="en-US" sz="1800" dirty="0" smtClean="0"/>
              <a:t>Bone Mapping – </a:t>
            </a:r>
            <a:r>
              <a:rPr lang="ru-RU" sz="1800" dirty="0" smtClean="0"/>
              <a:t>подсистема, которая ставит в соответствие индексам костей из вершинного буфера в элементы из </a:t>
            </a:r>
            <a:r>
              <a:rPr lang="en-US" sz="1800" dirty="0" smtClean="0"/>
              <a:t>Node Transforms</a:t>
            </a:r>
          </a:p>
          <a:p>
            <a:pPr lvl="1"/>
            <a:r>
              <a:rPr lang="ru-RU" sz="1800" dirty="0" smtClean="0"/>
              <a:t>Таким образом можно использовать одну геометрию, на несколько объектов.</a:t>
            </a:r>
          </a:p>
          <a:p>
            <a:r>
              <a:rPr lang="ru-RU" sz="2100" dirty="0" smtClean="0"/>
              <a:t>Обе подсистемы являются </a:t>
            </a:r>
            <a:r>
              <a:rPr lang="en-US" sz="2100" dirty="0" smtClean="0"/>
              <a:t>Resource Pool-</a:t>
            </a:r>
            <a:r>
              <a:rPr lang="ru-RU" sz="2100" dirty="0" err="1" smtClean="0"/>
              <a:t>ами</a:t>
            </a:r>
            <a:endParaRPr lang="ru-RU" sz="21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958357"/>
              </p:ext>
            </p:extLst>
          </p:nvPr>
        </p:nvGraphicFramePr>
        <p:xfrm>
          <a:off x="2339752" y="4869160"/>
          <a:ext cx="4474840" cy="114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799" y="6021288"/>
            <a:ext cx="375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всех подсистем геометрий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3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Подсистема материалов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100" dirty="0" smtClean="0"/>
              <a:t>Материалы необходимы для задания разных атрибутов освещения</a:t>
            </a:r>
            <a:endParaRPr lang="en-US" sz="2100" dirty="0" smtClean="0"/>
          </a:p>
          <a:p>
            <a:r>
              <a:rPr lang="ru-RU" sz="2100" dirty="0" smtClean="0"/>
              <a:t>Поддерживается несколько видов материалов</a:t>
            </a:r>
            <a:endParaRPr lang="en-US" sz="2100" dirty="0" smtClean="0"/>
          </a:p>
          <a:p>
            <a:pPr lvl="1"/>
            <a:r>
              <a:rPr lang="en-US" sz="1800" dirty="0" smtClean="0"/>
              <a:t>Color – </a:t>
            </a:r>
            <a:r>
              <a:rPr lang="ru-RU" sz="1800" dirty="0" smtClean="0"/>
              <a:t>вывод просто цвета, без освещения</a:t>
            </a:r>
          </a:p>
          <a:p>
            <a:pPr lvl="1"/>
            <a:r>
              <a:rPr lang="en-US" sz="1800" dirty="0" err="1" smtClean="0"/>
              <a:t>Phong</a:t>
            </a:r>
            <a:r>
              <a:rPr lang="en-US" sz="1800" dirty="0" smtClean="0"/>
              <a:t> – </a:t>
            </a:r>
            <a:r>
              <a:rPr lang="ru-RU" sz="1800" dirty="0" smtClean="0"/>
              <a:t>подсчёт освещения по модели </a:t>
            </a:r>
            <a:r>
              <a:rPr lang="ru-RU" sz="1800" dirty="0" err="1" smtClean="0"/>
              <a:t>Блинна-Фонга</a:t>
            </a:r>
            <a:endParaRPr lang="ru-RU" sz="1800" dirty="0"/>
          </a:p>
          <a:p>
            <a:pPr lvl="1"/>
            <a:r>
              <a:rPr lang="en-US" sz="1800" dirty="0" err="1" smtClean="0"/>
              <a:t>CookTorrance</a:t>
            </a:r>
            <a:r>
              <a:rPr lang="ru-RU" sz="1800" dirty="0" smtClean="0"/>
              <a:t>_</a:t>
            </a:r>
            <a:r>
              <a:rPr lang="en-US" sz="1800" dirty="0" err="1" smtClean="0"/>
              <a:t>Metalness</a:t>
            </a:r>
            <a:r>
              <a:rPr lang="en-US" sz="1800" dirty="0" smtClean="0"/>
              <a:t> - </a:t>
            </a:r>
            <a:r>
              <a:rPr lang="ru-RU" sz="1800" dirty="0"/>
              <a:t>подсчёт освещения по </a:t>
            </a:r>
            <a:r>
              <a:rPr lang="en-US" sz="1800" dirty="0" smtClean="0"/>
              <a:t>PBR </a:t>
            </a:r>
            <a:r>
              <a:rPr lang="ru-RU" sz="1800" dirty="0" smtClean="0"/>
              <a:t>модели Кука-</a:t>
            </a:r>
            <a:r>
              <a:rPr lang="ru-RU" sz="1800" dirty="0" err="1" smtClean="0"/>
              <a:t>Торренса</a:t>
            </a:r>
            <a:r>
              <a:rPr lang="ru-RU" sz="1800" dirty="0" smtClean="0"/>
              <a:t>, используя коэффициенты </a:t>
            </a:r>
            <a:r>
              <a:rPr lang="en-US" sz="1800" dirty="0" err="1" smtClean="0"/>
              <a:t>metalness</a:t>
            </a:r>
            <a:r>
              <a:rPr lang="en-US" sz="1800" dirty="0" smtClean="0"/>
              <a:t>/roughness</a:t>
            </a:r>
          </a:p>
          <a:p>
            <a:pPr lvl="1"/>
            <a:r>
              <a:rPr lang="en-US" sz="1800" dirty="0" err="1"/>
              <a:t>CookTorrance</a:t>
            </a:r>
            <a:r>
              <a:rPr lang="ru-RU" sz="1800" dirty="0" smtClean="0"/>
              <a:t>_</a:t>
            </a:r>
            <a:r>
              <a:rPr lang="en-US" sz="1800" dirty="0" smtClean="0"/>
              <a:t>Specular </a:t>
            </a:r>
            <a:r>
              <a:rPr lang="en-US" sz="1800" dirty="0"/>
              <a:t>- </a:t>
            </a:r>
            <a:r>
              <a:rPr lang="ru-RU" sz="1800" dirty="0"/>
              <a:t>подсчёт освещения по </a:t>
            </a:r>
            <a:r>
              <a:rPr lang="en-US" sz="1800" dirty="0"/>
              <a:t>PBR </a:t>
            </a:r>
            <a:r>
              <a:rPr lang="ru-RU" sz="1800" dirty="0"/>
              <a:t>модели Кука-</a:t>
            </a:r>
            <a:r>
              <a:rPr lang="ru-RU" sz="1800" dirty="0" err="1"/>
              <a:t>Торренса</a:t>
            </a:r>
            <a:r>
              <a:rPr lang="ru-RU" sz="1800" dirty="0"/>
              <a:t>, используя коэффициенты </a:t>
            </a:r>
            <a:r>
              <a:rPr lang="en-US" sz="1800" dirty="0" smtClean="0"/>
              <a:t>specular/glossiness</a:t>
            </a:r>
          </a:p>
          <a:p>
            <a:r>
              <a:rPr lang="ru-RU" sz="2000" dirty="0" smtClean="0"/>
              <a:t>Подсистема является </a:t>
            </a:r>
            <a:r>
              <a:rPr lang="en-US" sz="2000" dirty="0"/>
              <a:t>Resource </a:t>
            </a:r>
            <a:r>
              <a:rPr lang="en-US" sz="2000" dirty="0" smtClean="0"/>
              <a:t>Pool-</a:t>
            </a:r>
            <a:r>
              <a:rPr lang="ru-RU" sz="2000" dirty="0" smtClean="0"/>
              <a:t>ом</a:t>
            </a:r>
            <a:endParaRPr lang="ru-RU" sz="2000" dirty="0"/>
          </a:p>
          <a:p>
            <a:endParaRPr lang="en-US" sz="2100" dirty="0" smtClean="0"/>
          </a:p>
          <a:p>
            <a:pPr marL="274320" lvl="1" indent="0">
              <a:buNone/>
            </a:pPr>
            <a:endParaRPr lang="ru-RU" sz="1800" dirty="0"/>
          </a:p>
          <a:p>
            <a:pPr lvl="1"/>
            <a:endParaRPr lang="ru-RU" sz="1800" dirty="0" smtClean="0"/>
          </a:p>
          <a:p>
            <a:pPr marL="594360" lvl="2" indent="0">
              <a:buNone/>
            </a:pPr>
            <a:endParaRPr lang="ru-RU" sz="15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753768"/>
              </p:ext>
            </p:extLst>
          </p:nvPr>
        </p:nvGraphicFramePr>
        <p:xfrm>
          <a:off x="2339752" y="4869160"/>
          <a:ext cx="4474840" cy="114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799" y="6021288"/>
            <a:ext cx="338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подсистем материалов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0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Подсистема команд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1800" dirty="0" smtClean="0"/>
              <a:t>Вводится понятие </a:t>
            </a:r>
            <a:r>
              <a:rPr lang="ru-RU" sz="1800" b="1" dirty="0" smtClean="0"/>
              <a:t>команды </a:t>
            </a:r>
            <a:r>
              <a:rPr lang="ru-RU" sz="1800" b="1" dirty="0" err="1" smtClean="0"/>
              <a:t>отрисовки</a:t>
            </a:r>
            <a:r>
              <a:rPr lang="ru-RU" sz="1800" dirty="0" smtClean="0"/>
              <a:t>, как набор из</a:t>
            </a:r>
            <a:r>
              <a:rPr lang="en-US" sz="1800" dirty="0" smtClean="0"/>
              <a:t>:</a:t>
            </a:r>
          </a:p>
          <a:p>
            <a:pPr lvl="1"/>
            <a:r>
              <a:rPr lang="ru-RU" sz="1200" dirty="0" smtClean="0"/>
              <a:t>Геометрии из подсистемы </a:t>
            </a:r>
            <a:r>
              <a:rPr lang="en-US" sz="1200" dirty="0" smtClean="0"/>
              <a:t>Geometry</a:t>
            </a:r>
          </a:p>
          <a:p>
            <a:pPr lvl="1"/>
            <a:r>
              <a:rPr lang="ru-RU" sz="1200" dirty="0" smtClean="0"/>
              <a:t>Трансформации из </a:t>
            </a:r>
            <a:r>
              <a:rPr lang="ru-RU" sz="1200" dirty="0"/>
              <a:t>подсистемы </a:t>
            </a:r>
            <a:r>
              <a:rPr lang="en-US" sz="1200" dirty="0" smtClean="0"/>
              <a:t>Object Transform</a:t>
            </a:r>
            <a:r>
              <a:rPr lang="en-US" sz="1200" dirty="0"/>
              <a:t>s</a:t>
            </a:r>
            <a:r>
              <a:rPr lang="en-US" sz="1200" dirty="0" smtClean="0"/>
              <a:t> (</a:t>
            </a:r>
            <a:r>
              <a:rPr lang="ru-RU" sz="1200" dirty="0" smtClean="0"/>
              <a:t>Опционально</a:t>
            </a:r>
            <a:r>
              <a:rPr lang="en-US" sz="1200" dirty="0" smtClean="0"/>
              <a:t>)</a:t>
            </a:r>
            <a:endParaRPr lang="ru-RU" sz="1200" dirty="0" smtClean="0"/>
          </a:p>
          <a:p>
            <a:pPr lvl="1"/>
            <a:r>
              <a:rPr lang="ru-RU" sz="1200" dirty="0" smtClean="0"/>
              <a:t>Материала из </a:t>
            </a:r>
            <a:r>
              <a:rPr lang="ru-RU" sz="1200" dirty="0"/>
              <a:t>подсистемы </a:t>
            </a:r>
            <a:r>
              <a:rPr lang="en-US" sz="1200" dirty="0" smtClean="0"/>
              <a:t>Materials (</a:t>
            </a:r>
            <a:r>
              <a:rPr lang="ru-RU" sz="1200" dirty="0"/>
              <a:t>Опционально</a:t>
            </a:r>
            <a:r>
              <a:rPr lang="en-US" sz="1200" dirty="0" smtClean="0"/>
              <a:t>)</a:t>
            </a:r>
          </a:p>
          <a:p>
            <a:pPr lvl="1"/>
            <a:r>
              <a:rPr lang="ru-RU" sz="1200" dirty="0" err="1" smtClean="0"/>
              <a:t>Маппинга</a:t>
            </a:r>
            <a:r>
              <a:rPr lang="ru-RU" sz="1200" dirty="0" smtClean="0"/>
              <a:t> из </a:t>
            </a:r>
            <a:r>
              <a:rPr lang="en-US" sz="1200" dirty="0" smtClean="0"/>
              <a:t>Bone Mapping </a:t>
            </a:r>
            <a:r>
              <a:rPr lang="en-US" sz="1200" dirty="0"/>
              <a:t>(</a:t>
            </a:r>
            <a:r>
              <a:rPr lang="ru-RU" sz="1200" dirty="0" smtClean="0"/>
              <a:t>Опционально</a:t>
            </a:r>
            <a:r>
              <a:rPr lang="en-US" sz="1200" dirty="0" smtClean="0"/>
              <a:t>)</a:t>
            </a:r>
            <a:endParaRPr lang="ru-RU" sz="1200" dirty="0" smtClean="0"/>
          </a:p>
          <a:p>
            <a:r>
              <a:rPr lang="ru-RU" sz="1800" dirty="0" smtClean="0"/>
              <a:t>Данная подсистема хранит все команды </a:t>
            </a:r>
            <a:r>
              <a:rPr lang="ru-RU" sz="1800" dirty="0" err="1" smtClean="0"/>
              <a:t>отрисовки</a:t>
            </a:r>
            <a:r>
              <a:rPr lang="ru-RU" sz="1800" dirty="0" smtClean="0"/>
              <a:t> по разным фильтрам</a:t>
            </a:r>
          </a:p>
          <a:p>
            <a:pPr lvl="1"/>
            <a:r>
              <a:rPr lang="en-US" sz="1200" dirty="0" smtClean="0"/>
              <a:t>All – </a:t>
            </a:r>
            <a:r>
              <a:rPr lang="ru-RU" sz="1200" dirty="0" smtClean="0"/>
              <a:t>все команды</a:t>
            </a:r>
            <a:endParaRPr lang="en-US" sz="1200" dirty="0" smtClean="0"/>
          </a:p>
          <a:p>
            <a:pPr lvl="1"/>
            <a:r>
              <a:rPr lang="en-US" sz="1200" dirty="0" err="1" smtClean="0"/>
              <a:t>OpaqueAll</a:t>
            </a:r>
            <a:r>
              <a:rPr lang="ru-RU" sz="1200" dirty="0" smtClean="0"/>
              <a:t> </a:t>
            </a:r>
            <a:r>
              <a:rPr lang="en-US" sz="1200" dirty="0"/>
              <a:t>– </a:t>
            </a:r>
            <a:r>
              <a:rPr lang="ru-RU" sz="1200" dirty="0"/>
              <a:t>все </a:t>
            </a:r>
            <a:r>
              <a:rPr lang="ru-RU" sz="1200" dirty="0" smtClean="0"/>
              <a:t>команды </a:t>
            </a:r>
            <a:r>
              <a:rPr lang="ru-RU" sz="1200" dirty="0" err="1" smtClean="0"/>
              <a:t>отрисовки</a:t>
            </a:r>
            <a:r>
              <a:rPr lang="ru-RU" sz="1200" dirty="0" smtClean="0"/>
              <a:t> непрозрачных</a:t>
            </a:r>
            <a:endParaRPr lang="en-US" sz="1200" dirty="0" smtClean="0"/>
          </a:p>
          <a:p>
            <a:pPr lvl="1"/>
            <a:r>
              <a:rPr lang="en-US" sz="1200" dirty="0" err="1" smtClean="0"/>
              <a:t>TransparentAll</a:t>
            </a:r>
            <a:r>
              <a:rPr lang="ru-RU" sz="1200" dirty="0" smtClean="0"/>
              <a:t> </a:t>
            </a:r>
            <a:r>
              <a:rPr lang="en-US" sz="1200" dirty="0"/>
              <a:t>– </a:t>
            </a:r>
            <a:r>
              <a:rPr lang="ru-RU" sz="1200" dirty="0"/>
              <a:t>все команды </a:t>
            </a:r>
            <a:r>
              <a:rPr lang="ru-RU" sz="1200" dirty="0" err="1"/>
              <a:t>отрисовки</a:t>
            </a:r>
            <a:r>
              <a:rPr lang="ru-RU" sz="1200" dirty="0"/>
              <a:t> </a:t>
            </a:r>
            <a:r>
              <a:rPr lang="ru-RU" sz="1200" dirty="0" smtClean="0"/>
              <a:t>прозрачных</a:t>
            </a:r>
            <a:endParaRPr lang="en-US" sz="1200" dirty="0" smtClean="0"/>
          </a:p>
          <a:p>
            <a:pPr lvl="1"/>
            <a:r>
              <a:rPr lang="en-US" sz="1200" dirty="0" err="1" smtClean="0"/>
              <a:t>OpaqueFrustumCulled</a:t>
            </a:r>
            <a:r>
              <a:rPr lang="ru-RU" sz="1200" dirty="0" smtClean="0"/>
              <a:t> </a:t>
            </a:r>
            <a:r>
              <a:rPr lang="en-US" sz="1200" dirty="0" smtClean="0"/>
              <a:t>–</a:t>
            </a:r>
            <a:r>
              <a:rPr lang="ru-RU" sz="1200" dirty="0" smtClean="0"/>
              <a:t>команды </a:t>
            </a:r>
            <a:r>
              <a:rPr lang="ru-RU" sz="1200" dirty="0" err="1"/>
              <a:t>отрисовки</a:t>
            </a:r>
            <a:r>
              <a:rPr lang="ru-RU" sz="1200" dirty="0"/>
              <a:t> </a:t>
            </a:r>
            <a:r>
              <a:rPr lang="ru-RU" sz="1200" dirty="0" smtClean="0"/>
              <a:t>непрозрачных, попадающие в пирамиду видимости</a:t>
            </a:r>
            <a:endParaRPr lang="en-US" sz="1200" dirty="0" smtClean="0"/>
          </a:p>
          <a:p>
            <a:pPr lvl="1"/>
            <a:r>
              <a:rPr lang="en-US" sz="1200" dirty="0" err="1" smtClean="0"/>
              <a:t>OpaqueCulled</a:t>
            </a:r>
            <a:r>
              <a:rPr lang="ru-RU" sz="1200" dirty="0" smtClean="0"/>
              <a:t> </a:t>
            </a:r>
            <a:r>
              <a:rPr lang="en-US" sz="1200" dirty="0" smtClean="0"/>
              <a:t>–</a:t>
            </a:r>
            <a:r>
              <a:rPr lang="ru-RU" sz="1200" dirty="0" smtClean="0"/>
              <a:t>команды </a:t>
            </a:r>
            <a:r>
              <a:rPr lang="ru-RU" sz="1200" dirty="0" err="1"/>
              <a:t>отрисовки</a:t>
            </a:r>
            <a:r>
              <a:rPr lang="ru-RU" sz="1200" dirty="0"/>
              <a:t> </a:t>
            </a:r>
            <a:r>
              <a:rPr lang="ru-RU" sz="1200" dirty="0" smtClean="0"/>
              <a:t>видимых непрозрачных</a:t>
            </a:r>
            <a:endParaRPr lang="en-US" sz="1200" dirty="0" smtClean="0"/>
          </a:p>
          <a:p>
            <a:pPr lvl="1"/>
            <a:r>
              <a:rPr lang="en-US" sz="1200" dirty="0" err="1" smtClean="0"/>
              <a:t>TransparentCulled</a:t>
            </a:r>
            <a:r>
              <a:rPr lang="en-US" sz="1200" dirty="0" smtClean="0"/>
              <a:t> - </a:t>
            </a:r>
            <a:r>
              <a:rPr lang="ru-RU" sz="1200" dirty="0"/>
              <a:t>команды </a:t>
            </a:r>
            <a:r>
              <a:rPr lang="ru-RU" sz="1200" dirty="0" err="1"/>
              <a:t>отрисовки</a:t>
            </a:r>
            <a:r>
              <a:rPr lang="ru-RU" sz="1200" dirty="0"/>
              <a:t> видимых </a:t>
            </a:r>
            <a:r>
              <a:rPr lang="ru-RU" sz="1200" dirty="0" smtClean="0"/>
              <a:t>непрозрачных</a:t>
            </a:r>
          </a:p>
          <a:p>
            <a:r>
              <a:rPr lang="ru-RU" sz="1800" dirty="0"/>
              <a:t>Фильтрацию проводят  </a:t>
            </a:r>
            <a:r>
              <a:rPr lang="en-US" sz="1800" dirty="0"/>
              <a:t>pre-process </a:t>
            </a:r>
            <a:r>
              <a:rPr lang="ru-RU" sz="1800" dirty="0"/>
              <a:t>проходы</a:t>
            </a:r>
            <a:endParaRPr lang="en-US" sz="1800" dirty="0"/>
          </a:p>
          <a:p>
            <a:r>
              <a:rPr lang="ru-RU" sz="1800" dirty="0"/>
              <a:t>Подсистема является </a:t>
            </a:r>
            <a:r>
              <a:rPr lang="en-US" sz="1800" dirty="0"/>
              <a:t>Resource </a:t>
            </a:r>
            <a:r>
              <a:rPr lang="en-US" sz="1800" dirty="0"/>
              <a:t>Pool-</a:t>
            </a:r>
            <a:r>
              <a:rPr lang="ru-RU" sz="1800" dirty="0" smtClean="0"/>
              <a:t>ом</a:t>
            </a:r>
            <a:endParaRPr lang="en-US" sz="1800" dirty="0"/>
          </a:p>
          <a:p>
            <a:pPr marL="274320" lvl="1" indent="0">
              <a:buNone/>
            </a:pPr>
            <a:endParaRPr lang="ru-RU" sz="1800" dirty="0"/>
          </a:p>
          <a:p>
            <a:pPr lvl="1"/>
            <a:endParaRPr lang="ru-RU" sz="1800" dirty="0" smtClean="0"/>
          </a:p>
          <a:p>
            <a:pPr marL="594360" lvl="2" indent="0">
              <a:buNone/>
            </a:pPr>
            <a:endParaRPr lang="ru-RU" sz="15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079754"/>
              </p:ext>
            </p:extLst>
          </p:nvPr>
        </p:nvGraphicFramePr>
        <p:xfrm>
          <a:off x="2246818" y="5094729"/>
          <a:ext cx="3960440" cy="988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800" y="6054327"/>
            <a:ext cx="291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подсистем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Подсистема </a:t>
            </a:r>
            <a:r>
              <a:rPr lang="ru-RU" dirty="0"/>
              <a:t>источников света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Для поддержки </a:t>
            </a:r>
            <a:r>
              <a:rPr lang="ru-RU" sz="2000" dirty="0" smtClean="0"/>
              <a:t>источников света необходима отдельная подсистема</a:t>
            </a:r>
          </a:p>
          <a:p>
            <a:r>
              <a:rPr lang="ru-RU" sz="2000" dirty="0" smtClean="0"/>
              <a:t>Поддерживаются следующие источники света</a:t>
            </a:r>
          </a:p>
          <a:p>
            <a:pPr lvl="1"/>
            <a:r>
              <a:rPr lang="ru-RU" sz="1800" dirty="0" smtClean="0"/>
              <a:t>Точечные – Свет излучается во все направления</a:t>
            </a:r>
          </a:p>
          <a:p>
            <a:pPr lvl="1"/>
            <a:r>
              <a:rPr lang="ru-RU" sz="1800" dirty="0" smtClean="0"/>
              <a:t>Направленные – свет излучается в фиксированном направлении</a:t>
            </a:r>
          </a:p>
          <a:p>
            <a:pPr lvl="1"/>
            <a:r>
              <a:rPr lang="ru-RU" sz="1800" dirty="0" smtClean="0"/>
              <a:t>Прожектор – свет излучается в фиксированном конусе</a:t>
            </a:r>
          </a:p>
          <a:p>
            <a:r>
              <a:rPr lang="ru-RU" sz="2100" dirty="0" smtClean="0"/>
              <a:t>Подсистема является </a:t>
            </a:r>
            <a:r>
              <a:rPr lang="en-US" sz="2100" dirty="0" smtClean="0"/>
              <a:t>Resource Pool-</a:t>
            </a:r>
            <a:r>
              <a:rPr lang="ru-RU" sz="2100" dirty="0" smtClean="0"/>
              <a:t>ом</a:t>
            </a:r>
            <a:endParaRPr lang="ru-RU" sz="21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265500"/>
              </p:ext>
            </p:extLst>
          </p:nvPr>
        </p:nvGraphicFramePr>
        <p:xfrm>
          <a:off x="2267744" y="4869160"/>
          <a:ext cx="4474840" cy="114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11760" y="6021288"/>
            <a:ext cx="448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всех подсистем источников света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1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Подсистема текстур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Для поддержки </a:t>
            </a:r>
            <a:r>
              <a:rPr lang="ru-RU" sz="2000" dirty="0" smtClean="0"/>
              <a:t>текстур необходимы отдельные подсистемы</a:t>
            </a:r>
          </a:p>
          <a:p>
            <a:pPr lvl="1"/>
            <a:r>
              <a:rPr lang="en-US" sz="1800" dirty="0" smtClean="0"/>
              <a:t>Textures – </a:t>
            </a:r>
            <a:r>
              <a:rPr lang="ru-RU" sz="1800" dirty="0" smtClean="0"/>
              <a:t>подсистема отвечающая за загрузку и хранение 2</a:t>
            </a:r>
            <a:r>
              <a:rPr lang="en-US" sz="1800" dirty="0" smtClean="0"/>
              <a:t>d </a:t>
            </a:r>
            <a:r>
              <a:rPr lang="ru-RU" sz="1800" dirty="0" smtClean="0"/>
              <a:t>текстур</a:t>
            </a:r>
            <a:r>
              <a:rPr lang="en-US" sz="1800" dirty="0"/>
              <a:t>.</a:t>
            </a:r>
            <a:endParaRPr lang="en-US" sz="1800" dirty="0" smtClean="0"/>
          </a:p>
          <a:p>
            <a:pPr lvl="1"/>
            <a:r>
              <a:rPr lang="en-US" sz="1800" dirty="0" smtClean="0"/>
              <a:t>Cube textures– </a:t>
            </a:r>
            <a:r>
              <a:rPr lang="ru-RU" sz="1800" dirty="0" smtClean="0"/>
              <a:t>подсистема, </a:t>
            </a:r>
            <a:r>
              <a:rPr lang="ru-RU" sz="1800" dirty="0"/>
              <a:t>отвечающая за загрузку и хранение </a:t>
            </a:r>
            <a:r>
              <a:rPr lang="en-US" sz="1800" dirty="0" smtClean="0"/>
              <a:t>3d </a:t>
            </a:r>
            <a:r>
              <a:rPr lang="ru-RU" sz="1800" dirty="0"/>
              <a:t>текстур</a:t>
            </a:r>
            <a:r>
              <a:rPr lang="en-US" sz="1800" dirty="0"/>
              <a:t>.</a:t>
            </a:r>
          </a:p>
          <a:p>
            <a:pPr lvl="1"/>
            <a:r>
              <a:rPr lang="ru-RU" sz="1800" dirty="0" smtClean="0"/>
              <a:t>Текстуры хранятся так, чтобы поддерживать </a:t>
            </a:r>
            <a:r>
              <a:rPr lang="en-US" sz="1800" dirty="0" err="1" smtClean="0"/>
              <a:t>Bindless</a:t>
            </a:r>
            <a:r>
              <a:rPr lang="en-US" sz="1800" dirty="0" smtClean="0"/>
              <a:t> </a:t>
            </a:r>
            <a:r>
              <a:rPr lang="ru-RU" sz="1800" dirty="0" smtClean="0"/>
              <a:t>доступ.</a:t>
            </a:r>
          </a:p>
          <a:p>
            <a:r>
              <a:rPr lang="ru-RU" sz="2100" dirty="0" smtClean="0"/>
              <a:t>Обе подсистемы реализуют интерфейс </a:t>
            </a:r>
            <a:r>
              <a:rPr lang="en-US" sz="2100" dirty="0" smtClean="0"/>
              <a:t>Resource Pool-</a:t>
            </a:r>
            <a:r>
              <a:rPr lang="ru-RU" sz="2100" dirty="0" err="1" smtClean="0"/>
              <a:t>ов</a:t>
            </a:r>
            <a:r>
              <a:rPr lang="ru-RU" sz="2100" dirty="0" smtClean="0"/>
              <a:t>, но </a:t>
            </a:r>
            <a:r>
              <a:rPr lang="en-US" sz="2100" dirty="0" smtClean="0"/>
              <a:t>SRV </a:t>
            </a:r>
            <a:r>
              <a:rPr lang="ru-RU" sz="2100" dirty="0" smtClean="0"/>
              <a:t>не создают</a:t>
            </a:r>
            <a:endParaRPr lang="ru-RU" sz="2100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836418"/>
              </p:ext>
            </p:extLst>
          </p:nvPr>
        </p:nvGraphicFramePr>
        <p:xfrm>
          <a:off x="2339752" y="4869160"/>
          <a:ext cx="4474840" cy="114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799" y="6021288"/>
            <a:ext cx="344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всех подсистем текстур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6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</a:t>
            </a:r>
            <a:r>
              <a:rPr lang="ru-RU" dirty="0" smtClean="0"/>
              <a:t>Особые подсистемы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987823" y="5949280"/>
            <a:ext cx="288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Список особых подсистем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Некоторые подсистемы несут не такой большой смысл и не являются </a:t>
            </a:r>
            <a:r>
              <a:rPr lang="en-US" sz="2000" dirty="0" smtClean="0"/>
              <a:t>resource pool-</a:t>
            </a:r>
            <a:r>
              <a:rPr lang="ru-RU" sz="2000" dirty="0" err="1" smtClean="0"/>
              <a:t>ами</a:t>
            </a:r>
            <a:endParaRPr lang="ru-RU" sz="2000" dirty="0"/>
          </a:p>
          <a:p>
            <a:r>
              <a:rPr lang="ru-RU" sz="2000" dirty="0" smtClean="0"/>
              <a:t>Список таких подсистем</a:t>
            </a:r>
          </a:p>
          <a:p>
            <a:pPr lvl="1"/>
            <a:r>
              <a:rPr lang="en-US" sz="1800" dirty="0" err="1" smtClean="0"/>
              <a:t>Globals</a:t>
            </a:r>
            <a:r>
              <a:rPr lang="en-US" sz="1800" dirty="0" smtClean="0"/>
              <a:t> – </a:t>
            </a:r>
            <a:r>
              <a:rPr lang="ru-RU" sz="1800" dirty="0" smtClean="0"/>
              <a:t>хранение общей информации, например  </a:t>
            </a:r>
            <a:r>
              <a:rPr lang="ru-RU" sz="1800" dirty="0"/>
              <a:t>м</a:t>
            </a:r>
            <a:r>
              <a:rPr lang="ru-RU" sz="1800" dirty="0" smtClean="0"/>
              <a:t>атрицы </a:t>
            </a:r>
            <a:r>
              <a:rPr lang="en-US" sz="1800" dirty="0" err="1" smtClean="0"/>
              <a:t>ViewProj</a:t>
            </a:r>
            <a:r>
              <a:rPr lang="ru-RU" sz="1800" dirty="0" smtClean="0"/>
              <a:t> или размера кадра.</a:t>
            </a:r>
          </a:p>
          <a:p>
            <a:pPr lvl="1"/>
            <a:r>
              <a:rPr lang="en-US" sz="1800" dirty="0" smtClean="0"/>
              <a:t>Environment – </a:t>
            </a:r>
            <a:r>
              <a:rPr lang="ru-RU" sz="1800" dirty="0" smtClean="0"/>
              <a:t>хранение текстур </a:t>
            </a:r>
            <a:r>
              <a:rPr lang="en-US" sz="1800" dirty="0" smtClean="0"/>
              <a:t>Skybox-a </a:t>
            </a:r>
            <a:r>
              <a:rPr lang="ru-RU" sz="1800" dirty="0" smtClean="0"/>
              <a:t>и текстур необходимых для </a:t>
            </a:r>
            <a:r>
              <a:rPr lang="en-US" sz="1800" dirty="0" smtClean="0"/>
              <a:t>IBL</a:t>
            </a:r>
            <a:r>
              <a:rPr lang="ru-RU" sz="1800" dirty="0" smtClean="0"/>
              <a:t>.</a:t>
            </a:r>
          </a:p>
          <a:p>
            <a:pPr lvl="1"/>
            <a:r>
              <a:rPr lang="en-US" sz="1800" dirty="0" smtClean="0"/>
              <a:t>Luminance – </a:t>
            </a:r>
            <a:r>
              <a:rPr lang="ru-RU" sz="1800" dirty="0" smtClean="0"/>
              <a:t>хранение </a:t>
            </a:r>
            <a:r>
              <a:rPr lang="en-US" sz="1800" dirty="0" smtClean="0"/>
              <a:t>Constant buffer-</a:t>
            </a:r>
            <a:r>
              <a:rPr lang="ru-RU" sz="1800" dirty="0" err="1" smtClean="0"/>
              <a:t>ов</a:t>
            </a:r>
            <a:r>
              <a:rPr lang="ru-RU" sz="1800" dirty="0" smtClean="0"/>
              <a:t> для подсчёта средней освещенности</a:t>
            </a:r>
          </a:p>
          <a:p>
            <a:pPr lvl="1"/>
            <a:r>
              <a:rPr lang="en-US" sz="1800" dirty="0" smtClean="0"/>
              <a:t>OIT – </a:t>
            </a:r>
            <a:r>
              <a:rPr lang="ru-RU" sz="1800" dirty="0" smtClean="0"/>
              <a:t>хранение списков для </a:t>
            </a:r>
            <a:r>
              <a:rPr lang="en-US" sz="1800" dirty="0" smtClean="0"/>
              <a:t>Order Independent Transparency</a:t>
            </a:r>
          </a:p>
          <a:p>
            <a:pPr lvl="1"/>
            <a:r>
              <a:rPr lang="en-US" sz="1800" dirty="0" smtClean="0"/>
              <a:t>Render Targets – </a:t>
            </a:r>
            <a:r>
              <a:rPr lang="ru-RU" sz="1800" dirty="0" smtClean="0"/>
              <a:t>поддержка смены </a:t>
            </a:r>
            <a:r>
              <a:rPr lang="en-US" sz="1800" dirty="0" smtClean="0"/>
              <a:t>render-target-</a:t>
            </a:r>
            <a:r>
              <a:rPr lang="ru-RU" sz="1800" dirty="0" err="1" smtClean="0"/>
              <a:t>ов</a:t>
            </a:r>
            <a:endParaRPr lang="ru-RU" sz="1800" dirty="0" smtClean="0"/>
          </a:p>
          <a:p>
            <a:pPr lvl="1"/>
            <a:endParaRPr lang="ru-RU" sz="1800" dirty="0"/>
          </a:p>
          <a:p>
            <a:pPr lvl="1"/>
            <a:endParaRPr lang="ru-RU" sz="1800" dirty="0" smtClean="0"/>
          </a:p>
        </p:txBody>
      </p:sp>
      <p:graphicFrame>
        <p:nvGraphicFramePr>
          <p:cNvPr id="8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328708"/>
              </p:ext>
            </p:extLst>
          </p:nvPr>
        </p:nvGraphicFramePr>
        <p:xfrm>
          <a:off x="467544" y="4849984"/>
          <a:ext cx="8229600" cy="122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85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</a:t>
            </a:r>
            <a:r>
              <a:rPr lang="en-US" dirty="0" smtClean="0"/>
              <a:t>features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26</a:t>
            </a:fld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7953096"/>
              </p:ext>
            </p:extLst>
          </p:nvPr>
        </p:nvGraphicFramePr>
        <p:xfrm>
          <a:off x="457200" y="1238194"/>
          <a:ext cx="8229600" cy="4788501"/>
        </p:xfrm>
        <a:graphic>
          <a:graphicData uri="http://schemas.openxmlformats.org/drawingml/2006/table">
            <a:tbl>
              <a:tblPr/>
              <a:tblGrid>
                <a:gridCol w="1810544"/>
                <a:gridCol w="2011147"/>
                <a:gridCol w="2344872"/>
                <a:gridCol w="2063037"/>
              </a:tblGrid>
              <a:tr h="16910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Все фичи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Реализовано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Планируется реализовать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Реализовывать не планируется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Indirect Render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Indirect Render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Shading (using shadow map)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Multi-threading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02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Order independent Transparency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Order independent Transparency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Audio support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Shading (using shadow volume)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Occlusion Culling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Occlusion Culling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Node-based editor(Like Unreal Blueprints)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Resource streaming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Multi-threading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Skinning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Meshlet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PBR Lighting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RTX Support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Skinning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Frustum culling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DNN for animations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PBR Lighting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Ordered transparency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Tesselation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Screenshots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lighting baking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Shading (using shadow map)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Physics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Particle system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Shading (using shadow volume)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Screenshots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DNN for walking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Resource streaming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Antialiasing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Defered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Meshlet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Forward+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RTX Support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Формат задания сцены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DNN for animations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Плагин для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Blender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Frustum culling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Tesselation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lighting baking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Node-based editor(Like Unreal Blueprints)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Audio support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Ordered transparency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Particle system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Defered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Forward+ rendering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Формат задания сцены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Плагин для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Blender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Antialiasing</a:t>
                      </a: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455" marR="8455" marT="8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1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Первые результаты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Был построен пример, на котором можно продемонстрировать какие-то результаты</a:t>
            </a:r>
          </a:p>
          <a:p>
            <a:r>
              <a:rPr lang="ru-RU" dirty="0" smtClean="0"/>
              <a:t>Взят аквариум, в который с некоторым шагом добавляются рыбы.</a:t>
            </a:r>
          </a:p>
          <a:p>
            <a:r>
              <a:rPr lang="ru-RU" dirty="0" smtClean="0"/>
              <a:t>Замеряется </a:t>
            </a:r>
            <a:endParaRPr lang="en-US" dirty="0" smtClean="0"/>
          </a:p>
          <a:p>
            <a:pPr lvl="1"/>
            <a:r>
              <a:rPr lang="ru-RU" dirty="0" smtClean="0"/>
              <a:t>время необходимое для </a:t>
            </a:r>
            <a:r>
              <a:rPr lang="ru-RU" dirty="0" err="1" smtClean="0"/>
              <a:t>отрисовки</a:t>
            </a:r>
            <a:r>
              <a:rPr lang="ru-RU" dirty="0" smtClean="0"/>
              <a:t> кадра на </a:t>
            </a:r>
            <a:r>
              <a:rPr lang="en-US" dirty="0" smtClean="0"/>
              <a:t>GPU</a:t>
            </a:r>
          </a:p>
          <a:p>
            <a:pPr lvl="1"/>
            <a:r>
              <a:rPr lang="ru-RU" dirty="0" smtClean="0"/>
              <a:t>время необходимое для </a:t>
            </a:r>
            <a:r>
              <a:rPr lang="ru-RU" dirty="0" err="1" smtClean="0"/>
              <a:t>отрисовки</a:t>
            </a:r>
            <a:r>
              <a:rPr lang="ru-RU" dirty="0" smtClean="0"/>
              <a:t> кадра на </a:t>
            </a:r>
            <a:r>
              <a:rPr lang="en-US" dirty="0" smtClean="0"/>
              <a:t>CPU</a:t>
            </a:r>
          </a:p>
          <a:p>
            <a:pPr lvl="1"/>
            <a:r>
              <a:rPr lang="en-US" dirty="0" smtClean="0"/>
              <a:t>FPS </a:t>
            </a:r>
            <a:endParaRPr lang="ru-RU" dirty="0"/>
          </a:p>
        </p:txBody>
      </p:sp>
      <p:pic>
        <p:nvPicPr>
          <p:cNvPr id="7170" name="Picture 2" descr="E:\Download\ezgif.com-video-to-gif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32128"/>
            <a:ext cx="3266728" cy="18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46780" y="6080347"/>
            <a:ext cx="262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Визуализация примера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84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Первые результаты</a:t>
            </a:r>
            <a:r>
              <a:rPr lang="en-US" dirty="0" smtClean="0"/>
              <a:t>: FPS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Заметим, что при использовании разных подходов, существенной разницы по количеству кадров в секунду не наблюдается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80" y="2735586"/>
            <a:ext cx="3599694" cy="270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424" y="5435844"/>
            <a:ext cx="424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График зависимости </a:t>
            </a:r>
            <a:r>
              <a:rPr lang="en-US" dirty="0" smtClean="0"/>
              <a:t>FPS </a:t>
            </a:r>
            <a:r>
              <a:rPr lang="ru-RU" dirty="0" smtClean="0"/>
              <a:t>от числа рыб</a:t>
            </a:r>
            <a:r>
              <a:rPr lang="en-US" dirty="0" smtClean="0"/>
              <a:t>,</a:t>
            </a:r>
          </a:p>
          <a:p>
            <a:r>
              <a:rPr lang="ru-RU" dirty="0" smtClean="0"/>
              <a:t> при использовании </a:t>
            </a:r>
            <a:r>
              <a:rPr lang="en-US" dirty="0" smtClean="0"/>
              <a:t>Frustum culling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3" y="2735586"/>
            <a:ext cx="3462962" cy="25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7694" y="54358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График зависимости </a:t>
            </a:r>
            <a:r>
              <a:rPr lang="en-US" dirty="0"/>
              <a:t>FPS </a:t>
            </a:r>
            <a:r>
              <a:rPr lang="ru-RU" dirty="0"/>
              <a:t>от числа рыб</a:t>
            </a:r>
            <a:r>
              <a:rPr lang="en-US" dirty="0"/>
              <a:t>,</a:t>
            </a:r>
          </a:p>
          <a:p>
            <a:r>
              <a:rPr lang="ru-RU" dirty="0"/>
              <a:t> </a:t>
            </a:r>
            <a:r>
              <a:rPr lang="ru-RU" dirty="0" smtClean="0"/>
              <a:t>без использования </a:t>
            </a:r>
            <a:r>
              <a:rPr lang="en-US" dirty="0"/>
              <a:t>Frustum culling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1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Необходимость </a:t>
            </a:r>
            <a:r>
              <a:rPr lang="en-US" dirty="0" smtClean="0"/>
              <a:t>Refactor-</a:t>
            </a:r>
            <a:r>
              <a:rPr lang="ru-RU" dirty="0" smtClean="0"/>
              <a:t>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Итог из прошлого </a:t>
            </a:r>
            <a:r>
              <a:rPr lang="ru-RU" dirty="0" smtClean="0"/>
              <a:t>спринта – проблемы с производительностью</a:t>
            </a:r>
          </a:p>
          <a:p>
            <a:r>
              <a:rPr lang="ru-RU" dirty="0" smtClean="0"/>
              <a:t>Основные проблемы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Долгая обработка физики</a:t>
            </a:r>
          </a:p>
          <a:p>
            <a:pPr lvl="1"/>
            <a:r>
              <a:rPr lang="ru-RU" dirty="0" smtClean="0"/>
              <a:t>Множественные копирования матриц</a:t>
            </a:r>
          </a:p>
          <a:p>
            <a:pPr lvl="1"/>
            <a:r>
              <a:rPr lang="ru-RU" dirty="0" smtClean="0"/>
              <a:t>Пересчёты иерархии</a:t>
            </a:r>
          </a:p>
          <a:p>
            <a:pPr lvl="1"/>
            <a:r>
              <a:rPr lang="ru-RU" dirty="0" smtClean="0"/>
              <a:t>Громоздкий код с большим количеством дублирований</a:t>
            </a:r>
          </a:p>
          <a:p>
            <a:r>
              <a:rPr lang="ru-RU" b="1" dirty="0" smtClean="0"/>
              <a:t>Вывод</a:t>
            </a:r>
            <a:r>
              <a:rPr lang="en-US" dirty="0" smtClean="0"/>
              <a:t>:</a:t>
            </a:r>
            <a:r>
              <a:rPr lang="ru-RU" dirty="0" smtClean="0"/>
              <a:t> Нужен тотальный </a:t>
            </a:r>
            <a:r>
              <a:rPr lang="ru-RU" dirty="0" err="1" smtClean="0"/>
              <a:t>рефактор</a:t>
            </a:r>
            <a:r>
              <a:rPr lang="ru-RU" dirty="0" smtClean="0"/>
              <a:t>, учитывающий все ошибки, с которыми я уже столкнулся.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0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Первые результаты</a:t>
            </a:r>
            <a:r>
              <a:rPr lang="en-US" dirty="0" smtClean="0"/>
              <a:t>: GPU Time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Заметим, что при использовании разных подходов, существенной разницы во времени обработки на </a:t>
            </a:r>
            <a:r>
              <a:rPr lang="en-US" dirty="0" smtClean="0"/>
              <a:t>GPU </a:t>
            </a:r>
            <a:r>
              <a:rPr lang="ru-RU" dirty="0" smtClean="0"/>
              <a:t>не наблюдается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27399" y="5435844"/>
            <a:ext cx="4586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График зависимости времени обработки </a:t>
            </a:r>
            <a:endParaRPr lang="ru-RU" dirty="0" smtClean="0"/>
          </a:p>
          <a:p>
            <a:r>
              <a:rPr lang="ru-RU" dirty="0" smtClean="0"/>
              <a:t>кадра </a:t>
            </a:r>
            <a:r>
              <a:rPr lang="ru-RU" dirty="0"/>
              <a:t>на </a:t>
            </a:r>
            <a:r>
              <a:rPr lang="en-US" dirty="0"/>
              <a:t>GPU (</a:t>
            </a:r>
            <a:r>
              <a:rPr lang="ru-RU" dirty="0"/>
              <a:t>в миллисекундах)</a:t>
            </a:r>
            <a:r>
              <a:rPr lang="en-US" dirty="0"/>
              <a:t> </a:t>
            </a:r>
            <a:r>
              <a:rPr lang="ru-RU" dirty="0" smtClean="0"/>
              <a:t>от </a:t>
            </a:r>
            <a:r>
              <a:rPr lang="ru-RU" dirty="0"/>
              <a:t>числа </a:t>
            </a:r>
            <a:endParaRPr lang="ru-RU" dirty="0" smtClean="0"/>
          </a:p>
          <a:p>
            <a:r>
              <a:rPr lang="ru-RU" dirty="0" smtClean="0"/>
              <a:t>рыб</a:t>
            </a:r>
            <a:r>
              <a:rPr lang="en-US" dirty="0"/>
              <a:t>, </a:t>
            </a:r>
            <a:r>
              <a:rPr lang="en-US" dirty="0" smtClean="0"/>
              <a:t>c </a:t>
            </a:r>
            <a:r>
              <a:rPr lang="ru-RU" dirty="0" smtClean="0"/>
              <a:t>использованием </a:t>
            </a:r>
            <a:r>
              <a:rPr lang="en-US" dirty="0"/>
              <a:t>Frustum culling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7694" y="54358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График зависимости </a:t>
            </a:r>
            <a:r>
              <a:rPr lang="ru-RU" dirty="0" smtClean="0"/>
              <a:t>времени обработки кадра на </a:t>
            </a:r>
            <a:r>
              <a:rPr lang="en-US" dirty="0" smtClean="0"/>
              <a:t>GPU (</a:t>
            </a:r>
            <a:r>
              <a:rPr lang="ru-RU" dirty="0" smtClean="0"/>
              <a:t>в миллисекундах)</a:t>
            </a:r>
            <a:r>
              <a:rPr lang="en-US" dirty="0" smtClean="0"/>
              <a:t> </a:t>
            </a:r>
            <a:r>
              <a:rPr lang="ru-RU" dirty="0"/>
              <a:t>от числа рыб</a:t>
            </a:r>
            <a:r>
              <a:rPr lang="en-US" dirty="0" smtClean="0"/>
              <a:t>, </a:t>
            </a:r>
            <a:r>
              <a:rPr lang="ru-RU" dirty="0" smtClean="0"/>
              <a:t>без использовани</a:t>
            </a:r>
            <a:r>
              <a:rPr lang="ru-RU" dirty="0"/>
              <a:t>я</a:t>
            </a:r>
            <a:r>
              <a:rPr lang="ru-RU" dirty="0" smtClean="0"/>
              <a:t> </a:t>
            </a:r>
            <a:r>
              <a:rPr lang="en-US" dirty="0"/>
              <a:t>Frustum culling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70" y="2735585"/>
            <a:ext cx="3462962" cy="25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3" y="2735585"/>
            <a:ext cx="3462962" cy="25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2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Первые результаты</a:t>
            </a:r>
            <a:r>
              <a:rPr lang="en-US" dirty="0" smtClean="0"/>
              <a:t>: </a:t>
            </a:r>
            <a:r>
              <a:rPr lang="ru-RU" dirty="0" smtClean="0"/>
              <a:t>С</a:t>
            </a:r>
            <a:r>
              <a:rPr lang="en-US" dirty="0" smtClean="0"/>
              <a:t>PU Time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Заметим, что при использовании разных подходов, </a:t>
            </a:r>
            <a:r>
              <a:rPr lang="ru-RU" b="1" dirty="0" smtClean="0"/>
              <a:t>наблюдается</a:t>
            </a:r>
            <a:r>
              <a:rPr lang="ru-RU" dirty="0" smtClean="0"/>
              <a:t> существенная разница во времени обработки на </a:t>
            </a:r>
            <a:r>
              <a:rPr lang="en-US" dirty="0" smtClean="0"/>
              <a:t>CPU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27399" y="5435844"/>
            <a:ext cx="4586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График зависимости времени обработки </a:t>
            </a:r>
            <a:endParaRPr lang="ru-RU" dirty="0" smtClean="0"/>
          </a:p>
          <a:p>
            <a:r>
              <a:rPr lang="ru-RU" dirty="0" smtClean="0"/>
              <a:t>кадра </a:t>
            </a:r>
            <a:r>
              <a:rPr lang="ru-RU" dirty="0"/>
              <a:t>на </a:t>
            </a:r>
            <a:r>
              <a:rPr lang="en-US" dirty="0"/>
              <a:t>GPU (</a:t>
            </a:r>
            <a:r>
              <a:rPr lang="ru-RU" dirty="0"/>
              <a:t>в миллисекундах)</a:t>
            </a:r>
            <a:r>
              <a:rPr lang="en-US" dirty="0"/>
              <a:t> </a:t>
            </a:r>
            <a:r>
              <a:rPr lang="ru-RU" dirty="0" smtClean="0"/>
              <a:t>от </a:t>
            </a:r>
            <a:r>
              <a:rPr lang="ru-RU" dirty="0"/>
              <a:t>числа </a:t>
            </a:r>
            <a:endParaRPr lang="ru-RU" dirty="0" smtClean="0"/>
          </a:p>
          <a:p>
            <a:r>
              <a:rPr lang="ru-RU" dirty="0" smtClean="0"/>
              <a:t>рыб</a:t>
            </a:r>
            <a:r>
              <a:rPr lang="en-US" dirty="0"/>
              <a:t>, </a:t>
            </a:r>
            <a:r>
              <a:rPr lang="en-US" dirty="0" smtClean="0"/>
              <a:t>c </a:t>
            </a:r>
            <a:r>
              <a:rPr lang="ru-RU" dirty="0" smtClean="0"/>
              <a:t>использованием </a:t>
            </a:r>
            <a:r>
              <a:rPr lang="en-US" dirty="0"/>
              <a:t>Frustum culling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7694" y="54358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График зависимости </a:t>
            </a:r>
            <a:r>
              <a:rPr lang="ru-RU" dirty="0" smtClean="0"/>
              <a:t>времени обработки кадра на </a:t>
            </a:r>
            <a:r>
              <a:rPr lang="en-US" dirty="0" smtClean="0"/>
              <a:t>GPU (</a:t>
            </a:r>
            <a:r>
              <a:rPr lang="ru-RU" dirty="0" smtClean="0"/>
              <a:t>в миллисекундах)</a:t>
            </a:r>
            <a:r>
              <a:rPr lang="en-US" dirty="0" smtClean="0"/>
              <a:t> </a:t>
            </a:r>
            <a:r>
              <a:rPr lang="ru-RU" dirty="0"/>
              <a:t>от числа рыб</a:t>
            </a:r>
            <a:r>
              <a:rPr lang="en-US" dirty="0" smtClean="0"/>
              <a:t>, </a:t>
            </a:r>
            <a:r>
              <a:rPr lang="ru-RU" dirty="0" smtClean="0"/>
              <a:t>без использовани</a:t>
            </a:r>
            <a:r>
              <a:rPr lang="ru-RU" dirty="0"/>
              <a:t>я</a:t>
            </a:r>
            <a:r>
              <a:rPr lang="ru-RU" dirty="0" smtClean="0"/>
              <a:t> </a:t>
            </a:r>
            <a:r>
              <a:rPr lang="en-US" dirty="0"/>
              <a:t>Frustum culling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70" y="2838153"/>
            <a:ext cx="3462962" cy="25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3" y="2838152"/>
            <a:ext cx="3462962" cy="25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Первые результаты</a:t>
            </a:r>
            <a:r>
              <a:rPr lang="en-US" dirty="0" smtClean="0"/>
              <a:t>: </a:t>
            </a:r>
            <a:r>
              <a:rPr lang="ru-RU" dirty="0" smtClean="0"/>
              <a:t>Анализ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Таким образом, при использовании </a:t>
            </a:r>
            <a:r>
              <a:rPr lang="en-US" dirty="0" smtClean="0"/>
              <a:t>indirect </a:t>
            </a:r>
            <a:r>
              <a:rPr lang="ru-RU" dirty="0" smtClean="0"/>
              <a:t>технологии мы не теряем в скорости работы приложения на </a:t>
            </a:r>
            <a:r>
              <a:rPr lang="en-US" dirty="0" smtClean="0"/>
              <a:t>GPU, </a:t>
            </a:r>
            <a:r>
              <a:rPr lang="ru-RU" dirty="0" smtClean="0"/>
              <a:t>при этом получаем прирост </a:t>
            </a:r>
            <a:r>
              <a:rPr lang="en-US" dirty="0" smtClean="0"/>
              <a:t> </a:t>
            </a:r>
            <a:r>
              <a:rPr lang="ru-RU" b="1" dirty="0" smtClean="0"/>
              <a:t>до 8-ми раз </a:t>
            </a:r>
            <a:r>
              <a:rPr lang="ru-RU" dirty="0" smtClean="0"/>
              <a:t>на </a:t>
            </a:r>
            <a:r>
              <a:rPr lang="en-US" dirty="0" smtClean="0"/>
              <a:t>CPU.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8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Реализовано</a:t>
            </a:r>
          </a:p>
          <a:p>
            <a:pPr lvl="1"/>
            <a:r>
              <a:rPr lang="ru-RU" dirty="0" smtClean="0"/>
              <a:t>Переписан весь движок</a:t>
            </a:r>
          </a:p>
          <a:p>
            <a:pPr lvl="1"/>
            <a:r>
              <a:rPr lang="ru-RU" dirty="0" smtClean="0"/>
              <a:t>Исправлены почти все основные проблемы</a:t>
            </a:r>
            <a:endParaRPr lang="en-US" dirty="0" smtClean="0"/>
          </a:p>
          <a:p>
            <a:pPr lvl="1"/>
            <a:r>
              <a:rPr lang="ru-RU" dirty="0" smtClean="0"/>
              <a:t>Добавлен </a:t>
            </a:r>
            <a:r>
              <a:rPr lang="en-US" dirty="0" smtClean="0"/>
              <a:t>Anti-aliasing</a:t>
            </a:r>
            <a:endParaRPr lang="ru-RU" dirty="0" smtClean="0"/>
          </a:p>
          <a:p>
            <a:pPr lvl="1"/>
            <a:r>
              <a:rPr lang="ru-RU" dirty="0" smtClean="0"/>
              <a:t>Получен какой-то научный результат</a:t>
            </a:r>
            <a:endParaRPr lang="ru-RU" dirty="0"/>
          </a:p>
          <a:p>
            <a:r>
              <a:rPr lang="ru-RU" dirty="0"/>
              <a:t>План на следующую неделю</a:t>
            </a:r>
          </a:p>
          <a:p>
            <a:pPr lvl="1"/>
            <a:r>
              <a:rPr lang="ru-RU" dirty="0" smtClean="0"/>
              <a:t>Начать реализовывать поддержку теней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357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архитектура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33351340"/>
              </p:ext>
            </p:extLst>
          </p:nvPr>
        </p:nvGraphicFramePr>
        <p:xfrm>
          <a:off x="467544" y="1124744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27784" y="5908630"/>
            <a:ext cx="347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устройства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5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Физика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Была проблема</a:t>
            </a:r>
          </a:p>
          <a:p>
            <a:pPr lvl="1"/>
            <a:r>
              <a:rPr lang="ru-RU" dirty="0"/>
              <a:t>Долгая обработка </a:t>
            </a:r>
            <a:r>
              <a:rPr lang="ru-RU" dirty="0" smtClean="0"/>
              <a:t>физики</a:t>
            </a:r>
          </a:p>
          <a:p>
            <a:r>
              <a:rPr lang="ru-RU" dirty="0" smtClean="0"/>
              <a:t>Теперь физика работает с константным </a:t>
            </a:r>
            <a:r>
              <a:rPr lang="en-US" dirty="0" smtClean="0"/>
              <a:t>tick-</a:t>
            </a:r>
            <a:r>
              <a:rPr lang="ru-RU" dirty="0" smtClean="0"/>
              <a:t>ом</a:t>
            </a:r>
          </a:p>
          <a:p>
            <a:r>
              <a:rPr lang="ru-RU" dirty="0" smtClean="0"/>
              <a:t>Появилась интерполяция между кадрами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29100"/>
            <a:ext cx="6768752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2642" y="5522674"/>
            <a:ext cx="583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Изображение для пояснения работы системы физики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6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 и Анимации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Модели и Анимации грузятся не напрямую из </a:t>
            </a:r>
            <a:r>
              <a:rPr lang="en-US" dirty="0" err="1" smtClean="0"/>
              <a:t>Assimp</a:t>
            </a:r>
            <a:r>
              <a:rPr lang="en-US" dirty="0" smtClean="0"/>
              <a:t>-</a:t>
            </a:r>
            <a:r>
              <a:rPr lang="ru-RU" dirty="0" smtClean="0"/>
              <a:t>а, а из промежуточного типа данных, который может быть просто </a:t>
            </a:r>
            <a:r>
              <a:rPr lang="ru-RU" dirty="0" err="1" smtClean="0"/>
              <a:t>сериализован</a:t>
            </a:r>
            <a:r>
              <a:rPr lang="ru-RU" dirty="0" smtClean="0"/>
              <a:t> в бинарный файл, для ускорения загрузок.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0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Рендер</a:t>
            </a:r>
            <a:r>
              <a:rPr lang="en-US" dirty="0" smtClean="0"/>
              <a:t>: </a:t>
            </a:r>
            <a:r>
              <a:rPr lang="ru-RU" dirty="0" smtClean="0"/>
              <a:t>Проходы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 smtClean="0"/>
              <a:t>Проход </a:t>
            </a:r>
            <a:r>
              <a:rPr lang="ru-RU" dirty="0" smtClean="0"/>
              <a:t>–</a:t>
            </a:r>
            <a:r>
              <a:rPr lang="ru-RU" b="1" dirty="0" smtClean="0"/>
              <a:t> </a:t>
            </a:r>
            <a:r>
              <a:rPr lang="ru-RU" dirty="0" smtClean="0"/>
              <a:t>набор команд </a:t>
            </a:r>
            <a:r>
              <a:rPr lang="ru-RU" dirty="0" err="1" smtClean="0"/>
              <a:t>отрисовки</a:t>
            </a:r>
            <a:r>
              <a:rPr lang="en-US" dirty="0" smtClean="0"/>
              <a:t>/</a:t>
            </a:r>
            <a:r>
              <a:rPr lang="ru-RU" dirty="0" smtClean="0"/>
              <a:t>вызовов вычислительных шейдеров, необходимых для выполнения конкретной задачи</a:t>
            </a:r>
          </a:p>
          <a:p>
            <a:r>
              <a:rPr lang="ru-RU" dirty="0" smtClean="0"/>
              <a:t>Проходы имеют строгий порядок и выполняются линейно</a:t>
            </a:r>
            <a:endParaRPr lang="en-US" dirty="0" smtClean="0"/>
          </a:p>
          <a:p>
            <a:r>
              <a:rPr lang="ru-RU" dirty="0" smtClean="0"/>
              <a:t>Все проходы можно разделить на 3 категории</a:t>
            </a:r>
          </a:p>
          <a:p>
            <a:pPr lvl="1"/>
            <a:r>
              <a:rPr lang="en-US" dirty="0" smtClean="0"/>
              <a:t>Pre-process - </a:t>
            </a:r>
            <a:r>
              <a:rPr lang="ru-RU" dirty="0" smtClean="0"/>
              <a:t>проходы выполняющиеся до основной </a:t>
            </a:r>
            <a:r>
              <a:rPr lang="ru-RU" dirty="0" err="1" smtClean="0"/>
              <a:t>отрисовки</a:t>
            </a:r>
            <a:r>
              <a:rPr lang="ru-RU" dirty="0" smtClean="0"/>
              <a:t> объектов. </a:t>
            </a:r>
            <a:endParaRPr lang="ru-RU" dirty="0"/>
          </a:p>
          <a:p>
            <a:pPr lvl="1"/>
            <a:r>
              <a:rPr lang="en-US" dirty="0" smtClean="0"/>
              <a:t>Render pass – </a:t>
            </a:r>
            <a:r>
              <a:rPr lang="ru-RU" dirty="0" smtClean="0"/>
              <a:t>проходы рисующие все объекты сцены</a:t>
            </a:r>
          </a:p>
          <a:p>
            <a:pPr lvl="1"/>
            <a:r>
              <a:rPr lang="en-US" dirty="0" smtClean="0"/>
              <a:t>Post-process –</a:t>
            </a:r>
            <a:r>
              <a:rPr lang="ru-RU" dirty="0" smtClean="0"/>
              <a:t> проходы улучшающие полученное изображение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9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Рендер</a:t>
            </a:r>
            <a:r>
              <a:rPr lang="en-US" dirty="0" smtClean="0"/>
              <a:t>: </a:t>
            </a:r>
            <a:r>
              <a:rPr lang="ru-RU" dirty="0" smtClean="0"/>
              <a:t>Проходы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95953993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3848" y="5939988"/>
            <a:ext cx="237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проходов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Рендер</a:t>
            </a:r>
            <a:r>
              <a:rPr lang="en-US" dirty="0"/>
              <a:t>: Pre-pass </a:t>
            </a:r>
            <a:r>
              <a:rPr lang="ru-RU" dirty="0" smtClean="0"/>
              <a:t>проходы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Frustum culling – </a:t>
            </a:r>
            <a:r>
              <a:rPr lang="ru-RU" dirty="0" smtClean="0"/>
              <a:t>откидывает все объекты, не попадающие в пирамиду видимости</a:t>
            </a:r>
          </a:p>
          <a:p>
            <a:r>
              <a:rPr lang="en-US" dirty="0" smtClean="0"/>
              <a:t>Depth - </a:t>
            </a:r>
            <a:r>
              <a:rPr lang="ru-RU" dirty="0" err="1" smtClean="0"/>
              <a:t>отрисовка</a:t>
            </a:r>
            <a:r>
              <a:rPr lang="ru-RU" dirty="0" smtClean="0"/>
              <a:t> глубины и построение </a:t>
            </a:r>
            <a:r>
              <a:rPr lang="en-US" dirty="0" err="1" smtClean="0"/>
              <a:t>Hier</a:t>
            </a:r>
            <a:r>
              <a:rPr lang="en-US" dirty="0" smtClean="0"/>
              <a:t>-depth</a:t>
            </a:r>
            <a:endParaRPr lang="ru-RU" dirty="0" smtClean="0"/>
          </a:p>
          <a:p>
            <a:r>
              <a:rPr lang="en-US" dirty="0" smtClean="0"/>
              <a:t>Occlusion culling - </a:t>
            </a:r>
            <a:r>
              <a:rPr lang="ru-RU" dirty="0"/>
              <a:t>откидывает все </a:t>
            </a:r>
            <a:r>
              <a:rPr lang="ru-RU" dirty="0" smtClean="0"/>
              <a:t>перекрываемые объекты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1435"/>
              </p:ext>
            </p:extLst>
          </p:nvPr>
        </p:nvGraphicFramePr>
        <p:xfrm>
          <a:off x="1331640" y="4653136"/>
          <a:ext cx="6120680" cy="1417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3848" y="5939988"/>
            <a:ext cx="319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Диаграмма </a:t>
            </a:r>
            <a:r>
              <a:rPr lang="en-US" dirty="0" err="1" smtClean="0"/>
              <a:t>prepass</a:t>
            </a:r>
            <a:r>
              <a:rPr lang="en-US" dirty="0" smtClean="0"/>
              <a:t> </a:t>
            </a:r>
            <a:r>
              <a:rPr lang="ru-RU" dirty="0" smtClean="0"/>
              <a:t>проходов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0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138260</TotalTime>
  <Words>1625</Words>
  <Application>Microsoft Office PowerPoint</Application>
  <PresentationFormat>Экран (4:3)</PresentationFormat>
  <Paragraphs>366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Начальная</vt:lpstr>
      <vt:lpstr>Исполнитель: Парусов В.А. Руководитель: Васильев А.А.</vt:lpstr>
      <vt:lpstr>Постановка задачи</vt:lpstr>
      <vt:lpstr>Необходимость Refactor-а</vt:lpstr>
      <vt:lpstr>Новая архитектура</vt:lpstr>
      <vt:lpstr>Физика</vt:lpstr>
      <vt:lpstr>Модели и Анимации</vt:lpstr>
      <vt:lpstr>Рендер: Проходы</vt:lpstr>
      <vt:lpstr>Рендер: Проходы</vt:lpstr>
      <vt:lpstr>Рендер: Pre-pass проходы </vt:lpstr>
      <vt:lpstr>Рендер: Render pass проходы </vt:lpstr>
      <vt:lpstr>Рендер: Post-process проходы </vt:lpstr>
      <vt:lpstr>Рендер: Post-process проходы </vt:lpstr>
      <vt:lpstr>Рендер: Post-process проходы </vt:lpstr>
      <vt:lpstr>Рендер: Post-process проходы </vt:lpstr>
      <vt:lpstr>Рендер: Post-process проходы </vt:lpstr>
      <vt:lpstr>Рендер: Подсистемы</vt:lpstr>
      <vt:lpstr>Рендер: Отступление</vt:lpstr>
      <vt:lpstr>Рендер: Подсистемы</vt:lpstr>
      <vt:lpstr>Рендер: Подсистемы трансформаций</vt:lpstr>
      <vt:lpstr>Рендер: Подсистемы геометрии</vt:lpstr>
      <vt:lpstr>Рендер: Подсистема материалов</vt:lpstr>
      <vt:lpstr>Рендер: Подсистема команд</vt:lpstr>
      <vt:lpstr>Рендер: Подсистема источников света</vt:lpstr>
      <vt:lpstr>Рендер: Подсистема текстур</vt:lpstr>
      <vt:lpstr>Рендер: Особые подсистемы</vt:lpstr>
      <vt:lpstr>Список features</vt:lpstr>
      <vt:lpstr>Постановка задачи</vt:lpstr>
      <vt:lpstr>Первые результаты</vt:lpstr>
      <vt:lpstr>Первые результаты: FPS</vt:lpstr>
      <vt:lpstr>Первые результаты: GPU Time</vt:lpstr>
      <vt:lpstr>Первые результаты: СPU Time</vt:lpstr>
      <vt:lpstr>Первые результаты: Анализ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Пользователь Windows</cp:lastModifiedBy>
  <cp:revision>1264</cp:revision>
  <dcterms:created xsi:type="dcterms:W3CDTF">2012-06-29T11:30:28Z</dcterms:created>
  <dcterms:modified xsi:type="dcterms:W3CDTF">2023-02-14T17:59:30Z</dcterms:modified>
</cp:coreProperties>
</file>